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0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83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3A2DC-6865-4EEF-9354-D72AF791551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7626A60-9D83-4719-B402-559F19D60B32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+ 2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1249EC-DAB5-4D87-94B9-B083C9E4ACFE}" type="parTrans" cxnId="{B940600F-BF5A-4F4F-A5ED-F38135383289}">
      <dgm:prSet/>
      <dgm:spPr/>
      <dgm:t>
        <a:bodyPr/>
        <a:lstStyle/>
        <a:p>
          <a:endParaRPr lang="ru-RU"/>
        </a:p>
      </dgm:t>
    </dgm:pt>
    <dgm:pt modelId="{8EE2259E-383A-4227-B4C8-26FFDACA2445}" type="sibTrans" cxnId="{B940600F-BF5A-4F4F-A5ED-F38135383289}">
      <dgm:prSet/>
      <dgm:spPr/>
      <dgm:t>
        <a:bodyPr/>
        <a:lstStyle/>
        <a:p>
          <a:endParaRPr lang="ru-RU"/>
        </a:p>
      </dgm:t>
    </dgm:pt>
    <dgm:pt modelId="{3BE3FB1A-FE88-4AA1-9A10-FBD5E8A218A6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+ 1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343D7E-C22F-4DC2-968B-9E21F179302A}" type="parTrans" cxnId="{B9E3F988-225C-4CA2-98F6-3F6EE51D3AF4}">
      <dgm:prSet/>
      <dgm:spPr/>
      <dgm:t>
        <a:bodyPr/>
        <a:lstStyle/>
        <a:p>
          <a:endParaRPr lang="ru-RU"/>
        </a:p>
      </dgm:t>
    </dgm:pt>
    <dgm:pt modelId="{43808723-65E8-4A12-A07F-0FA62E354723}" type="sibTrans" cxnId="{B9E3F988-225C-4CA2-98F6-3F6EE51D3AF4}">
      <dgm:prSet/>
      <dgm:spPr/>
      <dgm:t>
        <a:bodyPr/>
        <a:lstStyle/>
        <a:p>
          <a:endParaRPr lang="ru-RU"/>
        </a:p>
      </dgm:t>
    </dgm:pt>
    <dgm:pt modelId="{40002B78-6F52-4224-8C7D-5010A6307F90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+ 2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A3C102-8691-4CD1-9D22-6701B134C94E}" type="parTrans" cxnId="{C1929867-B73D-4F37-A1C4-DB92F29AF9D4}">
      <dgm:prSet/>
      <dgm:spPr/>
      <dgm:t>
        <a:bodyPr/>
        <a:lstStyle/>
        <a:p>
          <a:endParaRPr lang="ru-RU"/>
        </a:p>
      </dgm:t>
    </dgm:pt>
    <dgm:pt modelId="{F1007030-88C4-4A6B-B095-1EAB4C6D3A87}" type="sibTrans" cxnId="{C1929867-B73D-4F37-A1C4-DB92F29AF9D4}">
      <dgm:prSet/>
      <dgm:spPr/>
      <dgm:t>
        <a:bodyPr/>
        <a:lstStyle/>
        <a:p>
          <a:endParaRPr lang="ru-RU"/>
        </a:p>
      </dgm:t>
    </dgm:pt>
    <dgm:pt modelId="{2C396168-2A13-4CE0-8B82-D8B9AC74E15D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382E19-DA81-4D4E-ADA6-F87AC92DFDAF}" type="parTrans" cxnId="{FECE2543-7665-4F26-BBD5-E8070E15CF8C}">
      <dgm:prSet/>
      <dgm:spPr/>
      <dgm:t>
        <a:bodyPr/>
        <a:lstStyle/>
        <a:p>
          <a:endParaRPr lang="ru-RU"/>
        </a:p>
      </dgm:t>
    </dgm:pt>
    <dgm:pt modelId="{85005600-EF61-4C61-8AD8-5A728BE52D93}" type="sibTrans" cxnId="{FECE2543-7665-4F26-BBD5-E8070E15CF8C}">
      <dgm:prSet/>
      <dgm:spPr/>
      <dgm:t>
        <a:bodyPr/>
        <a:lstStyle/>
        <a:p>
          <a:endParaRPr lang="ru-RU"/>
        </a:p>
      </dgm:t>
    </dgm:pt>
    <dgm:pt modelId="{EB951310-DA67-4D7F-AFDD-8A6769E3C247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1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FD8217-7AE8-405A-AD5E-D12BA37CC304}" type="parTrans" cxnId="{623BA8F2-340C-47CD-832D-5C66D76C020C}">
      <dgm:prSet/>
      <dgm:spPr/>
      <dgm:t>
        <a:bodyPr/>
        <a:lstStyle/>
        <a:p>
          <a:endParaRPr lang="ru-RU"/>
        </a:p>
      </dgm:t>
    </dgm:pt>
    <dgm:pt modelId="{CC26F1C8-4413-48CF-A1FD-131966BEFDBF}" type="sibTrans" cxnId="{623BA8F2-340C-47CD-832D-5C66D76C020C}">
      <dgm:prSet/>
      <dgm:spPr/>
      <dgm:t>
        <a:bodyPr/>
        <a:lstStyle/>
        <a:p>
          <a:endParaRPr lang="ru-RU"/>
        </a:p>
      </dgm:t>
    </dgm:pt>
    <dgm:pt modelId="{0ED5E2E4-3C53-4A2F-AD3B-70ED01BF5B1F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– 1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18F46D-4764-4FE8-92F5-B4700D58641A}" type="parTrans" cxnId="{764648A5-C5C1-46AC-B9FB-A04F8775D4E6}">
      <dgm:prSet/>
      <dgm:spPr/>
      <dgm:t>
        <a:bodyPr/>
        <a:lstStyle/>
        <a:p>
          <a:endParaRPr lang="ru-RU"/>
        </a:p>
      </dgm:t>
    </dgm:pt>
    <dgm:pt modelId="{05BB85F6-1795-492F-B819-8ADFE11F0A2A}" type="sibTrans" cxnId="{764648A5-C5C1-46AC-B9FB-A04F8775D4E6}">
      <dgm:prSet/>
      <dgm:spPr/>
      <dgm:t>
        <a:bodyPr/>
        <a:lstStyle/>
        <a:p>
          <a:endParaRPr lang="ru-RU"/>
        </a:p>
      </dgm:t>
    </dgm:pt>
    <dgm:pt modelId="{48AC94A0-A1DD-4C8D-8822-B826D8AFA174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+ 3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A5ADBE-3DFB-4EF4-898F-9C3D0B421DD4}" type="parTrans" cxnId="{45B82542-2176-4530-B9C1-A8FB44908373}">
      <dgm:prSet/>
      <dgm:spPr/>
      <dgm:t>
        <a:bodyPr/>
        <a:lstStyle/>
        <a:p>
          <a:endParaRPr lang="ru-RU"/>
        </a:p>
      </dgm:t>
    </dgm:pt>
    <dgm:pt modelId="{07E8892A-48AA-4B23-86B8-7B2EBEE4C644}" type="sibTrans" cxnId="{45B82542-2176-4530-B9C1-A8FB44908373}">
      <dgm:prSet/>
      <dgm:spPr/>
      <dgm:t>
        <a:bodyPr/>
        <a:lstStyle/>
        <a:p>
          <a:endParaRPr lang="ru-RU"/>
        </a:p>
      </dgm:t>
    </dgm:pt>
    <dgm:pt modelId="{C22A3923-CFDE-424F-94FC-83E417F54E1A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3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602ECD-80BF-4F7B-83B7-7FDF620BDB07}" type="parTrans" cxnId="{9E0465CB-2E5C-4085-AA98-EF533ADC24FD}">
      <dgm:prSet/>
      <dgm:spPr/>
      <dgm:t>
        <a:bodyPr/>
        <a:lstStyle/>
        <a:p>
          <a:endParaRPr lang="ru-RU"/>
        </a:p>
      </dgm:t>
    </dgm:pt>
    <dgm:pt modelId="{2A55CD70-6E01-4D02-8CD1-04AED5DF0477}" type="sibTrans" cxnId="{9E0465CB-2E5C-4085-AA98-EF533ADC24FD}">
      <dgm:prSet/>
      <dgm:spPr/>
      <dgm:t>
        <a:bodyPr/>
        <a:lstStyle/>
        <a:p>
          <a:endParaRPr lang="ru-RU"/>
        </a:p>
      </dgm:t>
    </dgm:pt>
    <dgm:pt modelId="{145E05F5-CB07-4FA6-9975-5381FEA7A71F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– 2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65EB70-322B-4DCA-9BCF-4F1505C037F4}" type="parTrans" cxnId="{8CF630D8-70D8-473B-8DDB-D457B09460AA}">
      <dgm:prSet/>
      <dgm:spPr/>
      <dgm:t>
        <a:bodyPr/>
        <a:lstStyle/>
        <a:p>
          <a:endParaRPr lang="ru-RU"/>
        </a:p>
      </dgm:t>
    </dgm:pt>
    <dgm:pt modelId="{6FE024E2-9DD4-416F-938E-BC835121A012}" type="sibTrans" cxnId="{8CF630D8-70D8-473B-8DDB-D457B09460AA}">
      <dgm:prSet/>
      <dgm:spPr/>
      <dgm:t>
        <a:bodyPr/>
        <a:lstStyle/>
        <a:p>
          <a:endParaRPr lang="ru-RU"/>
        </a:p>
      </dgm:t>
    </dgm:pt>
    <dgm:pt modelId="{00146F7D-4E83-45D1-99DB-1522F54515C4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+ 2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C32B919-08EE-4B55-9987-7EBCE4AF9D5F}" type="parTrans" cxnId="{3D84E047-8D48-4E15-8003-4379479047AD}">
      <dgm:prSet/>
      <dgm:spPr/>
      <dgm:t>
        <a:bodyPr/>
        <a:lstStyle/>
        <a:p>
          <a:endParaRPr lang="ru-RU"/>
        </a:p>
      </dgm:t>
    </dgm:pt>
    <dgm:pt modelId="{40F68D81-DEC5-42DC-BD75-9D697479FC89}" type="sibTrans" cxnId="{3D84E047-8D48-4E15-8003-4379479047AD}">
      <dgm:prSet/>
      <dgm:spPr/>
      <dgm:t>
        <a:bodyPr/>
        <a:lstStyle/>
        <a:p>
          <a:endParaRPr lang="ru-RU"/>
        </a:p>
      </dgm:t>
    </dgm:pt>
    <dgm:pt modelId="{27391D4D-DE38-4D2F-A289-5777D6099E71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2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7C64E9-CAD8-42BA-94F4-B26BB05871A8}" type="parTrans" cxnId="{DC95F92F-481D-4BDD-B996-67748BFE3980}">
      <dgm:prSet/>
      <dgm:spPr/>
      <dgm:t>
        <a:bodyPr/>
        <a:lstStyle/>
        <a:p>
          <a:endParaRPr lang="ru-RU"/>
        </a:p>
      </dgm:t>
    </dgm:pt>
    <dgm:pt modelId="{35DCC5DC-9872-4460-B6BF-98D5CB1B7FEE}" type="sibTrans" cxnId="{DC95F92F-481D-4BDD-B996-67748BFE3980}">
      <dgm:prSet/>
      <dgm:spPr/>
      <dgm:t>
        <a:bodyPr/>
        <a:lstStyle/>
        <a:p>
          <a:endParaRPr lang="ru-RU"/>
        </a:p>
      </dgm:t>
    </dgm:pt>
    <dgm:pt modelId="{B5FBF3A3-A942-4077-B6CD-66F84E9713CE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4 =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22D4D9-C9E4-482F-BC39-58F1B18AF002}" type="parTrans" cxnId="{F4D01B07-13EF-48DB-8E9D-7DD3E2B6A384}">
      <dgm:prSet/>
      <dgm:spPr/>
      <dgm:t>
        <a:bodyPr/>
        <a:lstStyle/>
        <a:p>
          <a:endParaRPr lang="ru-RU"/>
        </a:p>
      </dgm:t>
    </dgm:pt>
    <dgm:pt modelId="{82639E6C-D5D6-4BB8-83BC-AD11CFC8C773}" type="sibTrans" cxnId="{F4D01B07-13EF-48DB-8E9D-7DD3E2B6A384}">
      <dgm:prSet/>
      <dgm:spPr/>
      <dgm:t>
        <a:bodyPr/>
        <a:lstStyle/>
        <a:p>
          <a:endParaRPr lang="ru-RU"/>
        </a:p>
      </dgm:t>
    </dgm:pt>
    <dgm:pt modelId="{59028B01-6B08-402C-A9D9-E4465B2D1290}" type="pres">
      <dgm:prSet presAssocID="{4953A2DC-6865-4EEF-9354-D72AF79155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33E2A5E-F8E0-4330-A929-44021CEE9D11}" type="pres">
      <dgm:prSet presAssocID="{87626A60-9D83-4719-B402-559F19D60B32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A69609-309E-49EF-BED2-3E65EF5178F1}" type="pres">
      <dgm:prSet presAssocID="{8EE2259E-383A-4227-B4C8-26FFDACA2445}" presName="sibTrans" presStyleCnt="0"/>
      <dgm:spPr/>
    </dgm:pt>
    <dgm:pt modelId="{D25BEFD5-22BA-475C-AF07-1199978EDC71}" type="pres">
      <dgm:prSet presAssocID="{3BE3FB1A-FE88-4AA1-9A10-FBD5E8A218A6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FB4E075-0476-4E3C-9385-943F1AA6CCB5}" type="pres">
      <dgm:prSet presAssocID="{43808723-65E8-4A12-A07F-0FA62E354723}" presName="sibTrans" presStyleCnt="0"/>
      <dgm:spPr/>
    </dgm:pt>
    <dgm:pt modelId="{E6B810BF-D27E-4A99-8102-346052F41FB7}" type="pres">
      <dgm:prSet presAssocID="{40002B78-6F52-4224-8C7D-5010A6307F90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3A0D1C-BA2C-476A-951A-5D2768D8DCA1}" type="pres">
      <dgm:prSet presAssocID="{F1007030-88C4-4A6B-B095-1EAB4C6D3A87}" presName="sibTrans" presStyleCnt="0"/>
      <dgm:spPr/>
    </dgm:pt>
    <dgm:pt modelId="{8B62B7BE-6C97-4284-93BE-0FE9FBAA8B3F}" type="pres">
      <dgm:prSet presAssocID="{2C396168-2A13-4CE0-8B82-D8B9AC74E15D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6B6718-EB66-4CE8-A190-9CBF79F18545}" type="pres">
      <dgm:prSet presAssocID="{85005600-EF61-4C61-8AD8-5A728BE52D93}" presName="sibTrans" presStyleCnt="0"/>
      <dgm:spPr/>
    </dgm:pt>
    <dgm:pt modelId="{D75A5A4D-9A4A-4B34-8A73-80852E7B0473}" type="pres">
      <dgm:prSet presAssocID="{EB951310-DA67-4D7F-AFDD-8A6769E3C247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B71388-5A51-4B10-AD26-92B4ABC445FF}" type="pres">
      <dgm:prSet presAssocID="{CC26F1C8-4413-48CF-A1FD-131966BEFDBF}" presName="sibTrans" presStyleCnt="0"/>
      <dgm:spPr/>
    </dgm:pt>
    <dgm:pt modelId="{14E5439D-1762-44A2-9639-57C5F8962BDC}" type="pres">
      <dgm:prSet presAssocID="{0ED5E2E4-3C53-4A2F-AD3B-70ED01BF5B1F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CFD5D1-3758-45FF-A4F4-F7DD91254AF2}" type="pres">
      <dgm:prSet presAssocID="{05BB85F6-1795-492F-B819-8ADFE11F0A2A}" presName="sibTrans" presStyleCnt="0"/>
      <dgm:spPr/>
    </dgm:pt>
    <dgm:pt modelId="{83CC9D0B-F40E-4E8E-B19D-7BD4A89D470E}" type="pres">
      <dgm:prSet presAssocID="{48AC94A0-A1DD-4C8D-8822-B826D8AFA174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30312A-675F-4367-AAAC-0736B24D6F24}" type="pres">
      <dgm:prSet presAssocID="{07E8892A-48AA-4B23-86B8-7B2EBEE4C644}" presName="sibTrans" presStyleCnt="0"/>
      <dgm:spPr/>
    </dgm:pt>
    <dgm:pt modelId="{5D5F7E11-2A4D-4CBE-8631-AACC03797D32}" type="pres">
      <dgm:prSet presAssocID="{C22A3923-CFDE-424F-94FC-83E417F54E1A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7DF8AC-8CC1-441E-8464-8581188C40A3}" type="pres">
      <dgm:prSet presAssocID="{2A55CD70-6E01-4D02-8CD1-04AED5DF0477}" presName="sibTrans" presStyleCnt="0"/>
      <dgm:spPr/>
    </dgm:pt>
    <dgm:pt modelId="{C5392B1A-A86F-45C4-B489-67648B054542}" type="pres">
      <dgm:prSet presAssocID="{145E05F5-CB07-4FA6-9975-5381FEA7A71F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D5C7FD-471A-4046-A46D-0E7FAD487CEE}" type="pres">
      <dgm:prSet presAssocID="{6FE024E2-9DD4-416F-938E-BC835121A012}" presName="sibTrans" presStyleCnt="0"/>
      <dgm:spPr/>
    </dgm:pt>
    <dgm:pt modelId="{63E0FDE6-67DB-4E29-B182-A9D0004A4B10}" type="pres">
      <dgm:prSet presAssocID="{00146F7D-4E83-45D1-99DB-1522F54515C4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4ADD47-F983-4644-B103-A336AC1DF519}" type="pres">
      <dgm:prSet presAssocID="{40F68D81-DEC5-42DC-BD75-9D697479FC89}" presName="sibTrans" presStyleCnt="0"/>
      <dgm:spPr/>
    </dgm:pt>
    <dgm:pt modelId="{59BFC6A0-F6F5-431D-A6A1-9B0915EC38C2}" type="pres">
      <dgm:prSet presAssocID="{27391D4D-DE38-4D2F-A289-5777D6099E71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CF72BE-D4F1-4859-B466-9D8AC022937D}" type="pres">
      <dgm:prSet presAssocID="{35DCC5DC-9872-4460-B6BF-98D5CB1B7FEE}" presName="sibTrans" presStyleCnt="0"/>
      <dgm:spPr/>
    </dgm:pt>
    <dgm:pt modelId="{9EC53909-3FD8-41D4-B475-6E09C59AD845}" type="pres">
      <dgm:prSet presAssocID="{B5FBF3A3-A942-4077-B6CD-66F84E9713CE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26834FA-D271-408B-B3D8-F0EFB5998563}" type="presOf" srcId="{87626A60-9D83-4719-B402-559F19D60B32}" destId="{233E2A5E-F8E0-4330-A929-44021CEE9D11}" srcOrd="0" destOrd="0" presId="urn:microsoft.com/office/officeart/2005/8/layout/default"/>
    <dgm:cxn modelId="{3D84E047-8D48-4E15-8003-4379479047AD}" srcId="{4953A2DC-6865-4EEF-9354-D72AF7915511}" destId="{00146F7D-4E83-45D1-99DB-1522F54515C4}" srcOrd="9" destOrd="0" parTransId="{4C32B919-08EE-4B55-9987-7EBCE4AF9D5F}" sibTransId="{40F68D81-DEC5-42DC-BD75-9D697479FC89}"/>
    <dgm:cxn modelId="{561A4ACF-09D8-4E14-9152-751B877CB87B}" type="presOf" srcId="{00146F7D-4E83-45D1-99DB-1522F54515C4}" destId="{63E0FDE6-67DB-4E29-B182-A9D0004A4B10}" srcOrd="0" destOrd="0" presId="urn:microsoft.com/office/officeart/2005/8/layout/default"/>
    <dgm:cxn modelId="{B940600F-BF5A-4F4F-A5ED-F38135383289}" srcId="{4953A2DC-6865-4EEF-9354-D72AF7915511}" destId="{87626A60-9D83-4719-B402-559F19D60B32}" srcOrd="0" destOrd="0" parTransId="{E41249EC-DAB5-4D87-94B9-B083C9E4ACFE}" sibTransId="{8EE2259E-383A-4227-B4C8-26FFDACA2445}"/>
    <dgm:cxn modelId="{6A6F09AF-015A-42F7-A78B-77E9A7E29DF6}" type="presOf" srcId="{3BE3FB1A-FE88-4AA1-9A10-FBD5E8A218A6}" destId="{D25BEFD5-22BA-475C-AF07-1199978EDC71}" srcOrd="0" destOrd="0" presId="urn:microsoft.com/office/officeart/2005/8/layout/default"/>
    <dgm:cxn modelId="{1CCA9145-B183-410C-9AE7-8507DB5292AC}" type="presOf" srcId="{145E05F5-CB07-4FA6-9975-5381FEA7A71F}" destId="{C5392B1A-A86F-45C4-B489-67648B054542}" srcOrd="0" destOrd="0" presId="urn:microsoft.com/office/officeart/2005/8/layout/default"/>
    <dgm:cxn modelId="{9E0B8B6A-48E2-4296-8114-62E8D363EB2B}" type="presOf" srcId="{B5FBF3A3-A942-4077-B6CD-66F84E9713CE}" destId="{9EC53909-3FD8-41D4-B475-6E09C59AD845}" srcOrd="0" destOrd="0" presId="urn:microsoft.com/office/officeart/2005/8/layout/default"/>
    <dgm:cxn modelId="{9E0465CB-2E5C-4085-AA98-EF533ADC24FD}" srcId="{4953A2DC-6865-4EEF-9354-D72AF7915511}" destId="{C22A3923-CFDE-424F-94FC-83E417F54E1A}" srcOrd="7" destOrd="0" parTransId="{0D602ECD-80BF-4F7B-83B7-7FDF620BDB07}" sibTransId="{2A55CD70-6E01-4D02-8CD1-04AED5DF0477}"/>
    <dgm:cxn modelId="{764648A5-C5C1-46AC-B9FB-A04F8775D4E6}" srcId="{4953A2DC-6865-4EEF-9354-D72AF7915511}" destId="{0ED5E2E4-3C53-4A2F-AD3B-70ED01BF5B1F}" srcOrd="5" destOrd="0" parTransId="{DA18F46D-4764-4FE8-92F5-B4700D58641A}" sibTransId="{05BB85F6-1795-492F-B819-8ADFE11F0A2A}"/>
    <dgm:cxn modelId="{C1929867-B73D-4F37-A1C4-DB92F29AF9D4}" srcId="{4953A2DC-6865-4EEF-9354-D72AF7915511}" destId="{40002B78-6F52-4224-8C7D-5010A6307F90}" srcOrd="2" destOrd="0" parTransId="{E2A3C102-8691-4CD1-9D22-6701B134C94E}" sibTransId="{F1007030-88C4-4A6B-B095-1EAB4C6D3A87}"/>
    <dgm:cxn modelId="{B9E3F988-225C-4CA2-98F6-3F6EE51D3AF4}" srcId="{4953A2DC-6865-4EEF-9354-D72AF7915511}" destId="{3BE3FB1A-FE88-4AA1-9A10-FBD5E8A218A6}" srcOrd="1" destOrd="0" parTransId="{A2343D7E-C22F-4DC2-968B-9E21F179302A}" sibTransId="{43808723-65E8-4A12-A07F-0FA62E354723}"/>
    <dgm:cxn modelId="{45B82542-2176-4530-B9C1-A8FB44908373}" srcId="{4953A2DC-6865-4EEF-9354-D72AF7915511}" destId="{48AC94A0-A1DD-4C8D-8822-B826D8AFA174}" srcOrd="6" destOrd="0" parTransId="{04A5ADBE-3DFB-4EF4-898F-9C3D0B421DD4}" sibTransId="{07E8892A-48AA-4B23-86B8-7B2EBEE4C644}"/>
    <dgm:cxn modelId="{DC95F92F-481D-4BDD-B996-67748BFE3980}" srcId="{4953A2DC-6865-4EEF-9354-D72AF7915511}" destId="{27391D4D-DE38-4D2F-A289-5777D6099E71}" srcOrd="10" destOrd="0" parTransId="{BC7C64E9-CAD8-42BA-94F4-B26BB05871A8}" sibTransId="{35DCC5DC-9872-4460-B6BF-98D5CB1B7FEE}"/>
    <dgm:cxn modelId="{4C282B32-DA67-4EF5-B8BD-336BD0A6D5AF}" type="presOf" srcId="{0ED5E2E4-3C53-4A2F-AD3B-70ED01BF5B1F}" destId="{14E5439D-1762-44A2-9639-57C5F8962BDC}" srcOrd="0" destOrd="0" presId="urn:microsoft.com/office/officeart/2005/8/layout/default"/>
    <dgm:cxn modelId="{F0A1FC4C-AB11-4729-8357-982753DCFC4C}" type="presOf" srcId="{4953A2DC-6865-4EEF-9354-D72AF7915511}" destId="{59028B01-6B08-402C-A9D9-E4465B2D1290}" srcOrd="0" destOrd="0" presId="urn:microsoft.com/office/officeart/2005/8/layout/default"/>
    <dgm:cxn modelId="{FECE2543-7665-4F26-BBD5-E8070E15CF8C}" srcId="{4953A2DC-6865-4EEF-9354-D72AF7915511}" destId="{2C396168-2A13-4CE0-8B82-D8B9AC74E15D}" srcOrd="3" destOrd="0" parTransId="{72382E19-DA81-4D4E-ADA6-F87AC92DFDAF}" sibTransId="{85005600-EF61-4C61-8AD8-5A728BE52D93}"/>
    <dgm:cxn modelId="{F4D01B07-13EF-48DB-8E9D-7DD3E2B6A384}" srcId="{4953A2DC-6865-4EEF-9354-D72AF7915511}" destId="{B5FBF3A3-A942-4077-B6CD-66F84E9713CE}" srcOrd="11" destOrd="0" parTransId="{7A22D4D9-C9E4-482F-BC39-58F1B18AF002}" sibTransId="{82639E6C-D5D6-4BB8-83BC-AD11CFC8C773}"/>
    <dgm:cxn modelId="{7B11565D-0209-440F-B647-C919F332F5D7}" type="presOf" srcId="{40002B78-6F52-4224-8C7D-5010A6307F90}" destId="{E6B810BF-D27E-4A99-8102-346052F41FB7}" srcOrd="0" destOrd="0" presId="urn:microsoft.com/office/officeart/2005/8/layout/default"/>
    <dgm:cxn modelId="{16EB0F2D-AE09-4FD5-B41C-4306410A1BC3}" type="presOf" srcId="{48AC94A0-A1DD-4C8D-8822-B826D8AFA174}" destId="{83CC9D0B-F40E-4E8E-B19D-7BD4A89D470E}" srcOrd="0" destOrd="0" presId="urn:microsoft.com/office/officeart/2005/8/layout/default"/>
    <dgm:cxn modelId="{623BA8F2-340C-47CD-832D-5C66D76C020C}" srcId="{4953A2DC-6865-4EEF-9354-D72AF7915511}" destId="{EB951310-DA67-4D7F-AFDD-8A6769E3C247}" srcOrd="4" destOrd="0" parTransId="{70FD8217-7AE8-405A-AD5E-D12BA37CC304}" sibTransId="{CC26F1C8-4413-48CF-A1FD-131966BEFDBF}"/>
    <dgm:cxn modelId="{9FC640C1-88A4-4AE8-A540-BFEE8618614F}" type="presOf" srcId="{C22A3923-CFDE-424F-94FC-83E417F54E1A}" destId="{5D5F7E11-2A4D-4CBE-8631-AACC03797D32}" srcOrd="0" destOrd="0" presId="urn:microsoft.com/office/officeart/2005/8/layout/default"/>
    <dgm:cxn modelId="{8FA0CEAA-149B-41EE-AD44-F09A6CADBBC7}" type="presOf" srcId="{EB951310-DA67-4D7F-AFDD-8A6769E3C247}" destId="{D75A5A4D-9A4A-4B34-8A73-80852E7B0473}" srcOrd="0" destOrd="0" presId="urn:microsoft.com/office/officeart/2005/8/layout/default"/>
    <dgm:cxn modelId="{DDE43406-23AE-40F6-AD43-7839D5AF2C3B}" type="presOf" srcId="{27391D4D-DE38-4D2F-A289-5777D6099E71}" destId="{59BFC6A0-F6F5-431D-A6A1-9B0915EC38C2}" srcOrd="0" destOrd="0" presId="urn:microsoft.com/office/officeart/2005/8/layout/default"/>
    <dgm:cxn modelId="{FF5C8F45-F979-4FF1-B2A2-F50714E0B555}" type="presOf" srcId="{2C396168-2A13-4CE0-8B82-D8B9AC74E15D}" destId="{8B62B7BE-6C97-4284-93BE-0FE9FBAA8B3F}" srcOrd="0" destOrd="0" presId="urn:microsoft.com/office/officeart/2005/8/layout/default"/>
    <dgm:cxn modelId="{8CF630D8-70D8-473B-8DDB-D457B09460AA}" srcId="{4953A2DC-6865-4EEF-9354-D72AF7915511}" destId="{145E05F5-CB07-4FA6-9975-5381FEA7A71F}" srcOrd="8" destOrd="0" parTransId="{8565EB70-322B-4DCA-9BCF-4F1505C037F4}" sibTransId="{6FE024E2-9DD4-416F-938E-BC835121A012}"/>
    <dgm:cxn modelId="{275F7949-4417-442F-BB08-431DF48DBA24}" type="presParOf" srcId="{59028B01-6B08-402C-A9D9-E4465B2D1290}" destId="{233E2A5E-F8E0-4330-A929-44021CEE9D11}" srcOrd="0" destOrd="0" presId="urn:microsoft.com/office/officeart/2005/8/layout/default"/>
    <dgm:cxn modelId="{E0FA7935-3453-4A6B-B64E-87A56BB227EB}" type="presParOf" srcId="{59028B01-6B08-402C-A9D9-E4465B2D1290}" destId="{38A69609-309E-49EF-BED2-3E65EF5178F1}" srcOrd="1" destOrd="0" presId="urn:microsoft.com/office/officeart/2005/8/layout/default"/>
    <dgm:cxn modelId="{958F3E70-8BBA-44F5-A76A-65706BD7DBB6}" type="presParOf" srcId="{59028B01-6B08-402C-A9D9-E4465B2D1290}" destId="{D25BEFD5-22BA-475C-AF07-1199978EDC71}" srcOrd="2" destOrd="0" presId="urn:microsoft.com/office/officeart/2005/8/layout/default"/>
    <dgm:cxn modelId="{CBCA0F69-AACA-4815-BC5D-94E2592C9CC3}" type="presParOf" srcId="{59028B01-6B08-402C-A9D9-E4465B2D1290}" destId="{1FB4E075-0476-4E3C-9385-943F1AA6CCB5}" srcOrd="3" destOrd="0" presId="urn:microsoft.com/office/officeart/2005/8/layout/default"/>
    <dgm:cxn modelId="{8DDCDBE3-2A29-4380-816E-26DEFD1FC0A2}" type="presParOf" srcId="{59028B01-6B08-402C-A9D9-E4465B2D1290}" destId="{E6B810BF-D27E-4A99-8102-346052F41FB7}" srcOrd="4" destOrd="0" presId="urn:microsoft.com/office/officeart/2005/8/layout/default"/>
    <dgm:cxn modelId="{86688211-3AA3-4F3E-82B8-E3E9142B4275}" type="presParOf" srcId="{59028B01-6B08-402C-A9D9-E4465B2D1290}" destId="{483A0D1C-BA2C-476A-951A-5D2768D8DCA1}" srcOrd="5" destOrd="0" presId="urn:microsoft.com/office/officeart/2005/8/layout/default"/>
    <dgm:cxn modelId="{CF8AFF5D-EF71-4744-8519-A8A8B7590F37}" type="presParOf" srcId="{59028B01-6B08-402C-A9D9-E4465B2D1290}" destId="{8B62B7BE-6C97-4284-93BE-0FE9FBAA8B3F}" srcOrd="6" destOrd="0" presId="urn:microsoft.com/office/officeart/2005/8/layout/default"/>
    <dgm:cxn modelId="{422E6EF4-AF17-493F-901E-D55E30B72490}" type="presParOf" srcId="{59028B01-6B08-402C-A9D9-E4465B2D1290}" destId="{8C6B6718-EB66-4CE8-A190-9CBF79F18545}" srcOrd="7" destOrd="0" presId="urn:microsoft.com/office/officeart/2005/8/layout/default"/>
    <dgm:cxn modelId="{2AD8421D-FE02-4390-A2BC-914FC622F081}" type="presParOf" srcId="{59028B01-6B08-402C-A9D9-E4465B2D1290}" destId="{D75A5A4D-9A4A-4B34-8A73-80852E7B0473}" srcOrd="8" destOrd="0" presId="urn:microsoft.com/office/officeart/2005/8/layout/default"/>
    <dgm:cxn modelId="{54972395-ED3C-4F10-AEA5-9BDE9369FC37}" type="presParOf" srcId="{59028B01-6B08-402C-A9D9-E4465B2D1290}" destId="{83B71388-5A51-4B10-AD26-92B4ABC445FF}" srcOrd="9" destOrd="0" presId="urn:microsoft.com/office/officeart/2005/8/layout/default"/>
    <dgm:cxn modelId="{9575B423-144F-474E-B634-E40FE09A9251}" type="presParOf" srcId="{59028B01-6B08-402C-A9D9-E4465B2D1290}" destId="{14E5439D-1762-44A2-9639-57C5F8962BDC}" srcOrd="10" destOrd="0" presId="urn:microsoft.com/office/officeart/2005/8/layout/default"/>
    <dgm:cxn modelId="{8BB71716-3AF8-4235-B250-1605D80A3E9B}" type="presParOf" srcId="{59028B01-6B08-402C-A9D9-E4465B2D1290}" destId="{99CFD5D1-3758-45FF-A4F4-F7DD91254AF2}" srcOrd="11" destOrd="0" presId="urn:microsoft.com/office/officeart/2005/8/layout/default"/>
    <dgm:cxn modelId="{BDBF2069-DC6B-4F46-A7BE-D9B65BEC67D2}" type="presParOf" srcId="{59028B01-6B08-402C-A9D9-E4465B2D1290}" destId="{83CC9D0B-F40E-4E8E-B19D-7BD4A89D470E}" srcOrd="12" destOrd="0" presId="urn:microsoft.com/office/officeart/2005/8/layout/default"/>
    <dgm:cxn modelId="{FBC326BE-6530-407C-8FAC-8C1B2619A73F}" type="presParOf" srcId="{59028B01-6B08-402C-A9D9-E4465B2D1290}" destId="{4030312A-675F-4367-AAAC-0736B24D6F24}" srcOrd="13" destOrd="0" presId="urn:microsoft.com/office/officeart/2005/8/layout/default"/>
    <dgm:cxn modelId="{253596D4-8A7D-47B4-A892-87ACB4066D9F}" type="presParOf" srcId="{59028B01-6B08-402C-A9D9-E4465B2D1290}" destId="{5D5F7E11-2A4D-4CBE-8631-AACC03797D32}" srcOrd="14" destOrd="0" presId="urn:microsoft.com/office/officeart/2005/8/layout/default"/>
    <dgm:cxn modelId="{18B943D4-4665-45C9-8D03-05F902259595}" type="presParOf" srcId="{59028B01-6B08-402C-A9D9-E4465B2D1290}" destId="{337DF8AC-8CC1-441E-8464-8581188C40A3}" srcOrd="15" destOrd="0" presId="urn:microsoft.com/office/officeart/2005/8/layout/default"/>
    <dgm:cxn modelId="{0FECAC74-F07F-49B9-97CB-FFA92BCB6C66}" type="presParOf" srcId="{59028B01-6B08-402C-A9D9-E4465B2D1290}" destId="{C5392B1A-A86F-45C4-B489-67648B054542}" srcOrd="16" destOrd="0" presId="urn:microsoft.com/office/officeart/2005/8/layout/default"/>
    <dgm:cxn modelId="{ECF5152C-E51B-4497-BF9F-9EAB82991C94}" type="presParOf" srcId="{59028B01-6B08-402C-A9D9-E4465B2D1290}" destId="{16D5C7FD-471A-4046-A46D-0E7FAD487CEE}" srcOrd="17" destOrd="0" presId="urn:microsoft.com/office/officeart/2005/8/layout/default"/>
    <dgm:cxn modelId="{45C1F921-0B05-4782-9538-20E371F935AE}" type="presParOf" srcId="{59028B01-6B08-402C-A9D9-E4465B2D1290}" destId="{63E0FDE6-67DB-4E29-B182-A9D0004A4B10}" srcOrd="18" destOrd="0" presId="urn:microsoft.com/office/officeart/2005/8/layout/default"/>
    <dgm:cxn modelId="{4922E50D-F43C-48A4-BAF6-1E2A79014566}" type="presParOf" srcId="{59028B01-6B08-402C-A9D9-E4465B2D1290}" destId="{784ADD47-F983-4644-B103-A336AC1DF519}" srcOrd="19" destOrd="0" presId="urn:microsoft.com/office/officeart/2005/8/layout/default"/>
    <dgm:cxn modelId="{C97AC0A1-2E72-42E9-AAE1-3B24B514A3EF}" type="presParOf" srcId="{59028B01-6B08-402C-A9D9-E4465B2D1290}" destId="{59BFC6A0-F6F5-431D-A6A1-9B0915EC38C2}" srcOrd="20" destOrd="0" presId="urn:microsoft.com/office/officeart/2005/8/layout/default"/>
    <dgm:cxn modelId="{4F932451-4DC5-458C-B531-4BB4365B8C31}" type="presParOf" srcId="{59028B01-6B08-402C-A9D9-E4465B2D1290}" destId="{28CF72BE-D4F1-4859-B466-9D8AC022937D}" srcOrd="21" destOrd="0" presId="urn:microsoft.com/office/officeart/2005/8/layout/default"/>
    <dgm:cxn modelId="{68E1F878-FF6A-446D-B038-AB6F5E5CF176}" type="presParOf" srcId="{59028B01-6B08-402C-A9D9-E4465B2D1290}" destId="{9EC53909-3FD8-41D4-B475-6E09C59AD845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68247-F74D-4C50-9FF2-A49E3CB047C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6B12D094-BD18-488C-874E-F2541C80ABC6}">
      <dgm:prSet phldrT="[Текст]" custT="1"/>
      <dgm:spPr/>
      <dgm:t>
        <a:bodyPr/>
        <a:lstStyle/>
        <a:p>
          <a:r>
            <a:rPr lang="uk-UA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5 + 1</a:t>
          </a:r>
          <a:endParaRPr lang="ru-RU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A2C58E-2A75-4AE6-B16E-2B495626E3EC}" type="parTrans" cxnId="{0CCD108A-9341-40D5-9D54-4B3F76CC2663}">
      <dgm:prSet/>
      <dgm:spPr/>
      <dgm:t>
        <a:bodyPr/>
        <a:lstStyle/>
        <a:p>
          <a:endParaRPr lang="ru-RU"/>
        </a:p>
      </dgm:t>
    </dgm:pt>
    <dgm:pt modelId="{C77D50F4-A879-4F5B-B4E9-FA7B711F2D63}" type="sibTrans" cxnId="{0CCD108A-9341-40D5-9D54-4B3F76CC2663}">
      <dgm:prSet/>
      <dgm:spPr/>
      <dgm:t>
        <a:bodyPr/>
        <a:lstStyle/>
        <a:p>
          <a:endParaRPr lang="ru-RU"/>
        </a:p>
      </dgm:t>
    </dgm:pt>
    <dgm:pt modelId="{C60D72C2-C4D1-46BB-B1C9-7E87E4AF5F5E}">
      <dgm:prSet phldrT="[Текст]" custT="1"/>
      <dgm:spPr/>
      <dgm:t>
        <a:bodyPr/>
        <a:lstStyle/>
        <a:p>
          <a:r>
            <a:rPr lang="uk-UA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1 + 5 </a:t>
          </a:r>
          <a:endParaRPr lang="ru-RU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48CDBD-F400-46DA-A8D5-6308C7F31585}" type="parTrans" cxnId="{DC2BE8B0-0DC8-4FC7-8883-871CCC0CBB73}">
      <dgm:prSet/>
      <dgm:spPr/>
      <dgm:t>
        <a:bodyPr/>
        <a:lstStyle/>
        <a:p>
          <a:endParaRPr lang="ru-RU"/>
        </a:p>
      </dgm:t>
    </dgm:pt>
    <dgm:pt modelId="{77E796CE-457B-4AF1-BC5D-A5641C540558}" type="sibTrans" cxnId="{DC2BE8B0-0DC8-4FC7-8883-871CCC0CBB73}">
      <dgm:prSet/>
      <dgm:spPr/>
      <dgm:t>
        <a:bodyPr/>
        <a:lstStyle/>
        <a:p>
          <a:endParaRPr lang="ru-RU"/>
        </a:p>
      </dgm:t>
    </dgm:pt>
    <dgm:pt modelId="{CC33ABCD-4487-40F7-AB81-B82CFD9B29F3}">
      <dgm:prSet phldrT="[Текст]" custT="1"/>
      <dgm:spPr/>
      <dgm:t>
        <a:bodyPr/>
        <a:lstStyle/>
        <a:p>
          <a:r>
            <a:rPr lang="uk-UA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3 + 3 </a:t>
          </a:r>
          <a:endParaRPr lang="ru-RU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808F2D6-B12E-46D0-8654-64E5EBF6125E}" type="parTrans" cxnId="{679DC53B-825E-4B12-9533-04ABB7F0B6FC}">
      <dgm:prSet/>
      <dgm:spPr/>
      <dgm:t>
        <a:bodyPr/>
        <a:lstStyle/>
        <a:p>
          <a:endParaRPr lang="ru-RU"/>
        </a:p>
      </dgm:t>
    </dgm:pt>
    <dgm:pt modelId="{111D420E-7562-42E7-A4FE-22E482CB13D1}" type="sibTrans" cxnId="{679DC53B-825E-4B12-9533-04ABB7F0B6FC}">
      <dgm:prSet/>
      <dgm:spPr/>
      <dgm:t>
        <a:bodyPr/>
        <a:lstStyle/>
        <a:p>
          <a:endParaRPr lang="ru-RU"/>
        </a:p>
      </dgm:t>
    </dgm:pt>
    <dgm:pt modelId="{709FFF38-9F28-4CD9-8A32-7C96DAD1D89F}">
      <dgm:prSet phldrT="[Текст]" custT="1"/>
      <dgm:spPr/>
      <dgm:t>
        <a:bodyPr/>
        <a:lstStyle/>
        <a:p>
          <a:r>
            <a:rPr lang="uk-UA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2 + 4 </a:t>
          </a:r>
          <a:endParaRPr lang="ru-RU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80C57C-C61B-4328-A42F-C31BB250118E}" type="parTrans" cxnId="{FAC84B66-4214-44D9-86F7-0B6677CD8ABF}">
      <dgm:prSet/>
      <dgm:spPr/>
      <dgm:t>
        <a:bodyPr/>
        <a:lstStyle/>
        <a:p>
          <a:endParaRPr lang="ru-RU"/>
        </a:p>
      </dgm:t>
    </dgm:pt>
    <dgm:pt modelId="{DE9CB25D-F531-4077-9B4D-2F966611E97F}" type="sibTrans" cxnId="{FAC84B66-4214-44D9-86F7-0B6677CD8ABF}">
      <dgm:prSet/>
      <dgm:spPr/>
      <dgm:t>
        <a:bodyPr/>
        <a:lstStyle/>
        <a:p>
          <a:endParaRPr lang="ru-RU"/>
        </a:p>
      </dgm:t>
    </dgm:pt>
    <dgm:pt modelId="{DB8EDB8F-FE9C-479D-B5EE-AB393B5B05C1}">
      <dgm:prSet phldrT="[Текст]" custT="1"/>
      <dgm:spPr/>
      <dgm:t>
        <a:bodyPr/>
        <a:lstStyle/>
        <a:p>
          <a:r>
            <a:rPr lang="uk-UA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4 + 2 </a:t>
          </a:r>
          <a:endParaRPr lang="ru-RU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D6D120-1456-498B-A699-55FE68B79D45}" type="parTrans" cxnId="{F9E0606E-C622-42A2-B2C6-0C271BF26F23}">
      <dgm:prSet/>
      <dgm:spPr/>
      <dgm:t>
        <a:bodyPr/>
        <a:lstStyle/>
        <a:p>
          <a:endParaRPr lang="ru-RU"/>
        </a:p>
      </dgm:t>
    </dgm:pt>
    <dgm:pt modelId="{1FF9D0FC-F23C-4DA1-914F-9CD75853A86C}" type="sibTrans" cxnId="{F9E0606E-C622-42A2-B2C6-0C271BF26F23}">
      <dgm:prSet/>
      <dgm:spPr/>
      <dgm:t>
        <a:bodyPr/>
        <a:lstStyle/>
        <a:p>
          <a:endParaRPr lang="ru-RU"/>
        </a:p>
      </dgm:t>
    </dgm:pt>
    <dgm:pt modelId="{BBC0710B-116A-46D6-81C5-9343F9063241}" type="pres">
      <dgm:prSet presAssocID="{79B68247-F74D-4C50-9FF2-A49E3CB047C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557A675-CFC6-42D2-8E92-58FC5DFFB367}" type="pres">
      <dgm:prSet presAssocID="{6B12D094-BD18-488C-874E-F2541C80AB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CB944A-EA72-44D4-94BE-152B18D12ED1}" type="pres">
      <dgm:prSet presAssocID="{C77D50F4-A879-4F5B-B4E9-FA7B711F2D63}" presName="sibTrans" presStyleCnt="0"/>
      <dgm:spPr/>
    </dgm:pt>
    <dgm:pt modelId="{26674B37-53E0-421C-AA6D-D389614E2DC8}" type="pres">
      <dgm:prSet presAssocID="{C60D72C2-C4D1-46BB-B1C9-7E87E4AF5F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D3894C-B370-40EF-85CA-3DCC6C1CCC1B}" type="pres">
      <dgm:prSet presAssocID="{77E796CE-457B-4AF1-BC5D-A5641C540558}" presName="sibTrans" presStyleCnt="0"/>
      <dgm:spPr/>
    </dgm:pt>
    <dgm:pt modelId="{C63421FC-F640-4030-AD8A-F841C293D251}" type="pres">
      <dgm:prSet presAssocID="{CC33ABCD-4487-40F7-AB81-B82CFD9B29F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4FB2C2-B2DF-4BC1-89BE-4A18FF86B98A}" type="pres">
      <dgm:prSet presAssocID="{111D420E-7562-42E7-A4FE-22E482CB13D1}" presName="sibTrans" presStyleCnt="0"/>
      <dgm:spPr/>
    </dgm:pt>
    <dgm:pt modelId="{3004867E-E315-4F28-B3B6-BA677249BE8E}" type="pres">
      <dgm:prSet presAssocID="{709FFF38-9F28-4CD9-8A32-7C96DAD1D89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233A15-7506-4CE2-A614-50BA112C3FFF}" type="pres">
      <dgm:prSet presAssocID="{DE9CB25D-F531-4077-9B4D-2F966611E97F}" presName="sibTrans" presStyleCnt="0"/>
      <dgm:spPr/>
    </dgm:pt>
    <dgm:pt modelId="{2C17F0A0-7C3F-4E11-9034-D1F3D3F2E55C}" type="pres">
      <dgm:prSet presAssocID="{DB8EDB8F-FE9C-479D-B5EE-AB393B5B05C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92CC7F3-63A4-49AC-A151-DA717BF43F7B}" type="presOf" srcId="{DB8EDB8F-FE9C-479D-B5EE-AB393B5B05C1}" destId="{2C17F0A0-7C3F-4E11-9034-D1F3D3F2E55C}" srcOrd="0" destOrd="0" presId="urn:microsoft.com/office/officeart/2005/8/layout/default"/>
    <dgm:cxn modelId="{763BE2B2-702B-4163-887A-92F1A278339F}" type="presOf" srcId="{C60D72C2-C4D1-46BB-B1C9-7E87E4AF5F5E}" destId="{26674B37-53E0-421C-AA6D-D389614E2DC8}" srcOrd="0" destOrd="0" presId="urn:microsoft.com/office/officeart/2005/8/layout/default"/>
    <dgm:cxn modelId="{9823053F-1553-4305-806F-D739B633A79E}" type="presOf" srcId="{709FFF38-9F28-4CD9-8A32-7C96DAD1D89F}" destId="{3004867E-E315-4F28-B3B6-BA677249BE8E}" srcOrd="0" destOrd="0" presId="urn:microsoft.com/office/officeart/2005/8/layout/default"/>
    <dgm:cxn modelId="{AFA5A964-1139-44F0-9BF6-5E35DA8C6257}" type="presOf" srcId="{CC33ABCD-4487-40F7-AB81-B82CFD9B29F3}" destId="{C63421FC-F640-4030-AD8A-F841C293D251}" srcOrd="0" destOrd="0" presId="urn:microsoft.com/office/officeart/2005/8/layout/default"/>
    <dgm:cxn modelId="{58C34C2D-9463-4112-AB3A-63C6F252CD53}" type="presOf" srcId="{79B68247-F74D-4C50-9FF2-A49E3CB047C1}" destId="{BBC0710B-116A-46D6-81C5-9343F9063241}" srcOrd="0" destOrd="0" presId="urn:microsoft.com/office/officeart/2005/8/layout/default"/>
    <dgm:cxn modelId="{0CCD108A-9341-40D5-9D54-4B3F76CC2663}" srcId="{79B68247-F74D-4C50-9FF2-A49E3CB047C1}" destId="{6B12D094-BD18-488C-874E-F2541C80ABC6}" srcOrd="0" destOrd="0" parTransId="{99A2C58E-2A75-4AE6-B16E-2B495626E3EC}" sibTransId="{C77D50F4-A879-4F5B-B4E9-FA7B711F2D63}"/>
    <dgm:cxn modelId="{DC2BE8B0-0DC8-4FC7-8883-871CCC0CBB73}" srcId="{79B68247-F74D-4C50-9FF2-A49E3CB047C1}" destId="{C60D72C2-C4D1-46BB-B1C9-7E87E4AF5F5E}" srcOrd="1" destOrd="0" parTransId="{5F48CDBD-F400-46DA-A8D5-6308C7F31585}" sibTransId="{77E796CE-457B-4AF1-BC5D-A5641C540558}"/>
    <dgm:cxn modelId="{30376328-A781-4876-8B28-764EDDB2F989}" type="presOf" srcId="{6B12D094-BD18-488C-874E-F2541C80ABC6}" destId="{4557A675-CFC6-42D2-8E92-58FC5DFFB367}" srcOrd="0" destOrd="0" presId="urn:microsoft.com/office/officeart/2005/8/layout/default"/>
    <dgm:cxn modelId="{F9E0606E-C622-42A2-B2C6-0C271BF26F23}" srcId="{79B68247-F74D-4C50-9FF2-A49E3CB047C1}" destId="{DB8EDB8F-FE9C-479D-B5EE-AB393B5B05C1}" srcOrd="4" destOrd="0" parTransId="{89D6D120-1456-498B-A699-55FE68B79D45}" sibTransId="{1FF9D0FC-F23C-4DA1-914F-9CD75853A86C}"/>
    <dgm:cxn modelId="{679DC53B-825E-4B12-9533-04ABB7F0B6FC}" srcId="{79B68247-F74D-4C50-9FF2-A49E3CB047C1}" destId="{CC33ABCD-4487-40F7-AB81-B82CFD9B29F3}" srcOrd="2" destOrd="0" parTransId="{B808F2D6-B12E-46D0-8654-64E5EBF6125E}" sibTransId="{111D420E-7562-42E7-A4FE-22E482CB13D1}"/>
    <dgm:cxn modelId="{FAC84B66-4214-44D9-86F7-0B6677CD8ABF}" srcId="{79B68247-F74D-4C50-9FF2-A49E3CB047C1}" destId="{709FFF38-9F28-4CD9-8A32-7C96DAD1D89F}" srcOrd="3" destOrd="0" parTransId="{6B80C57C-C61B-4328-A42F-C31BB250118E}" sibTransId="{DE9CB25D-F531-4077-9B4D-2F966611E97F}"/>
    <dgm:cxn modelId="{A0BF58D4-08C6-4EAF-A46B-4D5E70BAEFD6}" type="presParOf" srcId="{BBC0710B-116A-46D6-81C5-9343F9063241}" destId="{4557A675-CFC6-42D2-8E92-58FC5DFFB367}" srcOrd="0" destOrd="0" presId="urn:microsoft.com/office/officeart/2005/8/layout/default"/>
    <dgm:cxn modelId="{CA8D5F75-92AC-47BC-9691-32B8B7C5BB55}" type="presParOf" srcId="{BBC0710B-116A-46D6-81C5-9343F9063241}" destId="{82CB944A-EA72-44D4-94BE-152B18D12ED1}" srcOrd="1" destOrd="0" presId="urn:microsoft.com/office/officeart/2005/8/layout/default"/>
    <dgm:cxn modelId="{08E147C5-A7DB-4A0B-8063-9F637DF026F4}" type="presParOf" srcId="{BBC0710B-116A-46D6-81C5-9343F9063241}" destId="{26674B37-53E0-421C-AA6D-D389614E2DC8}" srcOrd="2" destOrd="0" presId="urn:microsoft.com/office/officeart/2005/8/layout/default"/>
    <dgm:cxn modelId="{CA05CB7D-0DDC-4965-9012-DF977D44CF44}" type="presParOf" srcId="{BBC0710B-116A-46D6-81C5-9343F9063241}" destId="{64D3894C-B370-40EF-85CA-3DCC6C1CCC1B}" srcOrd="3" destOrd="0" presId="urn:microsoft.com/office/officeart/2005/8/layout/default"/>
    <dgm:cxn modelId="{12F0413D-8E99-4971-9B57-1C15FC5ACCC4}" type="presParOf" srcId="{BBC0710B-116A-46D6-81C5-9343F9063241}" destId="{C63421FC-F640-4030-AD8A-F841C293D251}" srcOrd="4" destOrd="0" presId="urn:microsoft.com/office/officeart/2005/8/layout/default"/>
    <dgm:cxn modelId="{21B725E2-4E9B-4C46-852E-757E7667EB62}" type="presParOf" srcId="{BBC0710B-116A-46D6-81C5-9343F9063241}" destId="{D64FB2C2-B2DF-4BC1-89BE-4A18FF86B98A}" srcOrd="5" destOrd="0" presId="urn:microsoft.com/office/officeart/2005/8/layout/default"/>
    <dgm:cxn modelId="{550DD666-D709-4696-AD0C-0E48032060E6}" type="presParOf" srcId="{BBC0710B-116A-46D6-81C5-9343F9063241}" destId="{3004867E-E315-4F28-B3B6-BA677249BE8E}" srcOrd="6" destOrd="0" presId="urn:microsoft.com/office/officeart/2005/8/layout/default"/>
    <dgm:cxn modelId="{4DE382E5-BDE1-485C-856A-AFAEC4B8315B}" type="presParOf" srcId="{BBC0710B-116A-46D6-81C5-9343F9063241}" destId="{29233A15-7506-4CE2-A614-50BA112C3FFF}" srcOrd="7" destOrd="0" presId="urn:microsoft.com/office/officeart/2005/8/layout/default"/>
    <dgm:cxn modelId="{D2452C2B-B53A-4418-9C28-6D55809A83D8}" type="presParOf" srcId="{BBC0710B-116A-46D6-81C5-9343F9063241}" destId="{2C17F0A0-7C3F-4E11-9034-D1F3D3F2E55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CC26DD-9D06-4964-8800-5A1321B05308}" type="doc">
      <dgm:prSet loTypeId="urn:microsoft.com/office/officeart/2009/3/layout/StepUp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6B9DE7AB-2DA8-4DDA-99EA-A4C9FCDC9CA6}">
      <dgm:prSet phldrT="[Текст]"/>
      <dgm:spPr/>
      <dgm:t>
        <a:bodyPr/>
        <a:lstStyle/>
        <a:p>
          <a:r>
            <a:rPr lang="uk-UA" dirty="0" smtClean="0"/>
            <a:t>6=?+?</a:t>
          </a:r>
          <a:endParaRPr lang="ru-RU" dirty="0"/>
        </a:p>
      </dgm:t>
    </dgm:pt>
    <dgm:pt modelId="{41E60F18-CA8F-42D2-8982-544FF6440DDA}" type="parTrans" cxnId="{D401360F-C766-4C82-9612-EEA223371602}">
      <dgm:prSet/>
      <dgm:spPr/>
      <dgm:t>
        <a:bodyPr/>
        <a:lstStyle/>
        <a:p>
          <a:endParaRPr lang="ru-RU"/>
        </a:p>
      </dgm:t>
    </dgm:pt>
    <dgm:pt modelId="{09D0B4F0-06FA-434E-AAC5-948F4F22DE42}" type="sibTrans" cxnId="{D401360F-C766-4C82-9612-EEA223371602}">
      <dgm:prSet/>
      <dgm:spPr/>
      <dgm:t>
        <a:bodyPr/>
        <a:lstStyle/>
        <a:p>
          <a:endParaRPr lang="ru-RU"/>
        </a:p>
      </dgm:t>
    </dgm:pt>
    <dgm:pt modelId="{9467F14A-0D9F-469C-AB50-048CE98A19DD}">
      <dgm:prSet phldrT="[Текст]"/>
      <dgm:spPr/>
      <dgm:t>
        <a:bodyPr/>
        <a:lstStyle/>
        <a:p>
          <a:r>
            <a:rPr lang="uk-UA" dirty="0" smtClean="0"/>
            <a:t>6=?+?</a:t>
          </a:r>
          <a:endParaRPr lang="ru-RU" dirty="0"/>
        </a:p>
      </dgm:t>
    </dgm:pt>
    <dgm:pt modelId="{80720584-F4DF-43E3-93C2-EA6642C779A9}" type="parTrans" cxnId="{065D7497-8154-4FAC-843C-1D069B192C7B}">
      <dgm:prSet/>
      <dgm:spPr/>
      <dgm:t>
        <a:bodyPr/>
        <a:lstStyle/>
        <a:p>
          <a:endParaRPr lang="ru-RU"/>
        </a:p>
      </dgm:t>
    </dgm:pt>
    <dgm:pt modelId="{753DF48E-735D-4825-A872-DFF03797DEF1}" type="sibTrans" cxnId="{065D7497-8154-4FAC-843C-1D069B192C7B}">
      <dgm:prSet/>
      <dgm:spPr/>
      <dgm:t>
        <a:bodyPr/>
        <a:lstStyle/>
        <a:p>
          <a:endParaRPr lang="ru-RU"/>
        </a:p>
      </dgm:t>
    </dgm:pt>
    <dgm:pt modelId="{3CD8170C-38E4-494F-B792-9B89AB7846A6}">
      <dgm:prSet phldrT="[Текст]"/>
      <dgm:spPr/>
      <dgm:t>
        <a:bodyPr/>
        <a:lstStyle/>
        <a:p>
          <a:r>
            <a:rPr lang="uk-UA" dirty="0" smtClean="0"/>
            <a:t>6=?+?</a:t>
          </a:r>
          <a:endParaRPr lang="ru-RU" dirty="0"/>
        </a:p>
      </dgm:t>
    </dgm:pt>
    <dgm:pt modelId="{26701135-810D-4FA2-8953-837980E679F9}" type="parTrans" cxnId="{32DBEA12-DBAC-4898-95F5-2F0224CA203A}">
      <dgm:prSet/>
      <dgm:spPr/>
      <dgm:t>
        <a:bodyPr/>
        <a:lstStyle/>
        <a:p>
          <a:endParaRPr lang="ru-RU"/>
        </a:p>
      </dgm:t>
    </dgm:pt>
    <dgm:pt modelId="{1605085C-4948-4D58-B4BF-A4E0C3E459EB}" type="sibTrans" cxnId="{32DBEA12-DBAC-4898-95F5-2F0224CA203A}">
      <dgm:prSet/>
      <dgm:spPr/>
      <dgm:t>
        <a:bodyPr/>
        <a:lstStyle/>
        <a:p>
          <a:endParaRPr lang="ru-RU"/>
        </a:p>
      </dgm:t>
    </dgm:pt>
    <dgm:pt modelId="{2A71AC67-C3BF-46F8-8BA4-0ECE0DF29799}" type="pres">
      <dgm:prSet presAssocID="{0CCC26DD-9D06-4964-8800-5A1321B0530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FF601E3B-1A52-4AA0-BC8E-3B9C34DF1FB7}" type="pres">
      <dgm:prSet presAssocID="{6B9DE7AB-2DA8-4DDA-99EA-A4C9FCDC9CA6}" presName="composite" presStyleCnt="0"/>
      <dgm:spPr/>
    </dgm:pt>
    <dgm:pt modelId="{5891D971-1A01-42A7-946E-64561A350768}" type="pres">
      <dgm:prSet presAssocID="{6B9DE7AB-2DA8-4DDA-99EA-A4C9FCDC9CA6}" presName="LShape" presStyleLbl="alignNode1" presStyleIdx="0" presStyleCnt="5"/>
      <dgm:spPr/>
    </dgm:pt>
    <dgm:pt modelId="{D870D389-3725-4B33-8C2B-FA2E20AE32F6}" type="pres">
      <dgm:prSet presAssocID="{6B9DE7AB-2DA8-4DDA-99EA-A4C9FCDC9CA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C5F6FD-9054-4576-A60F-5B0D63DDC575}" type="pres">
      <dgm:prSet presAssocID="{6B9DE7AB-2DA8-4DDA-99EA-A4C9FCDC9CA6}" presName="Triangle" presStyleLbl="alignNode1" presStyleIdx="1" presStyleCnt="5"/>
      <dgm:spPr/>
    </dgm:pt>
    <dgm:pt modelId="{E2602189-39AE-4441-81E3-476B86D6B060}" type="pres">
      <dgm:prSet presAssocID="{09D0B4F0-06FA-434E-AAC5-948F4F22DE42}" presName="sibTrans" presStyleCnt="0"/>
      <dgm:spPr/>
    </dgm:pt>
    <dgm:pt modelId="{93CFDABE-B2B5-4461-AFF9-B845DFD2664A}" type="pres">
      <dgm:prSet presAssocID="{09D0B4F0-06FA-434E-AAC5-948F4F22DE42}" presName="space" presStyleCnt="0"/>
      <dgm:spPr/>
    </dgm:pt>
    <dgm:pt modelId="{E575E7D6-919A-4AB3-B006-CBFB1AE558C8}" type="pres">
      <dgm:prSet presAssocID="{9467F14A-0D9F-469C-AB50-048CE98A19DD}" presName="composite" presStyleCnt="0"/>
      <dgm:spPr/>
    </dgm:pt>
    <dgm:pt modelId="{A3EF9799-068D-4F2D-8DFA-B78CB060BCCF}" type="pres">
      <dgm:prSet presAssocID="{9467F14A-0D9F-469C-AB50-048CE98A19DD}" presName="LShape" presStyleLbl="alignNode1" presStyleIdx="2" presStyleCnt="5"/>
      <dgm:spPr/>
    </dgm:pt>
    <dgm:pt modelId="{CEA1E7A9-C3AD-4CA8-8FA4-3087F080413E}" type="pres">
      <dgm:prSet presAssocID="{9467F14A-0D9F-469C-AB50-048CE98A19DD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F1A28F-2FBF-49E9-80AD-A6638DAAC9C0}" type="pres">
      <dgm:prSet presAssocID="{9467F14A-0D9F-469C-AB50-048CE98A19DD}" presName="Triangle" presStyleLbl="alignNode1" presStyleIdx="3" presStyleCnt="5"/>
      <dgm:spPr/>
    </dgm:pt>
    <dgm:pt modelId="{47094554-573A-4458-94A1-1FF93B20B92B}" type="pres">
      <dgm:prSet presAssocID="{753DF48E-735D-4825-A872-DFF03797DEF1}" presName="sibTrans" presStyleCnt="0"/>
      <dgm:spPr/>
    </dgm:pt>
    <dgm:pt modelId="{1247EA0A-CAF7-41D6-B5A2-0C3734FBCFF1}" type="pres">
      <dgm:prSet presAssocID="{753DF48E-735D-4825-A872-DFF03797DEF1}" presName="space" presStyleCnt="0"/>
      <dgm:spPr/>
    </dgm:pt>
    <dgm:pt modelId="{91720733-5E6F-4D1B-B388-4E1A450918AD}" type="pres">
      <dgm:prSet presAssocID="{3CD8170C-38E4-494F-B792-9B89AB7846A6}" presName="composite" presStyleCnt="0"/>
      <dgm:spPr/>
    </dgm:pt>
    <dgm:pt modelId="{8C431E24-E50F-45F3-BB0A-23F9F9FFA4C7}" type="pres">
      <dgm:prSet presAssocID="{3CD8170C-38E4-494F-B792-9B89AB7846A6}" presName="LShape" presStyleLbl="alignNode1" presStyleIdx="4" presStyleCnt="5"/>
      <dgm:spPr/>
    </dgm:pt>
    <dgm:pt modelId="{3B9D20F9-223B-4A88-844F-2D95ED592FA5}" type="pres">
      <dgm:prSet presAssocID="{3CD8170C-38E4-494F-B792-9B89AB7846A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4670404-7C17-43E2-B334-5A20F94AFC87}" type="presOf" srcId="{0CCC26DD-9D06-4964-8800-5A1321B05308}" destId="{2A71AC67-C3BF-46F8-8BA4-0ECE0DF29799}" srcOrd="0" destOrd="0" presId="urn:microsoft.com/office/officeart/2009/3/layout/StepUpProcess"/>
    <dgm:cxn modelId="{D4A23D8E-7ED9-4627-B3C4-19F90F4B551A}" type="presOf" srcId="{9467F14A-0D9F-469C-AB50-048CE98A19DD}" destId="{CEA1E7A9-C3AD-4CA8-8FA4-3087F080413E}" srcOrd="0" destOrd="0" presId="urn:microsoft.com/office/officeart/2009/3/layout/StepUpProcess"/>
    <dgm:cxn modelId="{B9296848-8E87-4049-9FB0-0B4078D896CB}" type="presOf" srcId="{3CD8170C-38E4-494F-B792-9B89AB7846A6}" destId="{3B9D20F9-223B-4A88-844F-2D95ED592FA5}" srcOrd="0" destOrd="0" presId="urn:microsoft.com/office/officeart/2009/3/layout/StepUpProcess"/>
    <dgm:cxn modelId="{AFB9BBC1-F218-463A-8FDD-508E13A6EBE0}" type="presOf" srcId="{6B9DE7AB-2DA8-4DDA-99EA-A4C9FCDC9CA6}" destId="{D870D389-3725-4B33-8C2B-FA2E20AE32F6}" srcOrd="0" destOrd="0" presId="urn:microsoft.com/office/officeart/2009/3/layout/StepUpProcess"/>
    <dgm:cxn modelId="{D401360F-C766-4C82-9612-EEA223371602}" srcId="{0CCC26DD-9D06-4964-8800-5A1321B05308}" destId="{6B9DE7AB-2DA8-4DDA-99EA-A4C9FCDC9CA6}" srcOrd="0" destOrd="0" parTransId="{41E60F18-CA8F-42D2-8982-544FF6440DDA}" sibTransId="{09D0B4F0-06FA-434E-AAC5-948F4F22DE42}"/>
    <dgm:cxn modelId="{32DBEA12-DBAC-4898-95F5-2F0224CA203A}" srcId="{0CCC26DD-9D06-4964-8800-5A1321B05308}" destId="{3CD8170C-38E4-494F-B792-9B89AB7846A6}" srcOrd="2" destOrd="0" parTransId="{26701135-810D-4FA2-8953-837980E679F9}" sibTransId="{1605085C-4948-4D58-B4BF-A4E0C3E459EB}"/>
    <dgm:cxn modelId="{065D7497-8154-4FAC-843C-1D069B192C7B}" srcId="{0CCC26DD-9D06-4964-8800-5A1321B05308}" destId="{9467F14A-0D9F-469C-AB50-048CE98A19DD}" srcOrd="1" destOrd="0" parTransId="{80720584-F4DF-43E3-93C2-EA6642C779A9}" sibTransId="{753DF48E-735D-4825-A872-DFF03797DEF1}"/>
    <dgm:cxn modelId="{6123455F-70CE-49CE-A3AF-69821032376A}" type="presParOf" srcId="{2A71AC67-C3BF-46F8-8BA4-0ECE0DF29799}" destId="{FF601E3B-1A52-4AA0-BC8E-3B9C34DF1FB7}" srcOrd="0" destOrd="0" presId="urn:microsoft.com/office/officeart/2009/3/layout/StepUpProcess"/>
    <dgm:cxn modelId="{469A4795-E06B-492A-8439-F6662E4208AA}" type="presParOf" srcId="{FF601E3B-1A52-4AA0-BC8E-3B9C34DF1FB7}" destId="{5891D971-1A01-42A7-946E-64561A350768}" srcOrd="0" destOrd="0" presId="urn:microsoft.com/office/officeart/2009/3/layout/StepUpProcess"/>
    <dgm:cxn modelId="{4E429B19-C10F-44F6-91FB-5D08AD20FDEC}" type="presParOf" srcId="{FF601E3B-1A52-4AA0-BC8E-3B9C34DF1FB7}" destId="{D870D389-3725-4B33-8C2B-FA2E20AE32F6}" srcOrd="1" destOrd="0" presId="urn:microsoft.com/office/officeart/2009/3/layout/StepUpProcess"/>
    <dgm:cxn modelId="{011577EB-5369-4423-B81F-0AA4D277D2BA}" type="presParOf" srcId="{FF601E3B-1A52-4AA0-BC8E-3B9C34DF1FB7}" destId="{E0C5F6FD-9054-4576-A60F-5B0D63DDC575}" srcOrd="2" destOrd="0" presId="urn:microsoft.com/office/officeart/2009/3/layout/StepUpProcess"/>
    <dgm:cxn modelId="{9FB8C7D3-5371-4775-98A0-CCBC84FF95E3}" type="presParOf" srcId="{2A71AC67-C3BF-46F8-8BA4-0ECE0DF29799}" destId="{E2602189-39AE-4441-81E3-476B86D6B060}" srcOrd="1" destOrd="0" presId="urn:microsoft.com/office/officeart/2009/3/layout/StepUpProcess"/>
    <dgm:cxn modelId="{4197134B-9F07-4EC3-B08F-4C1831C2EFA1}" type="presParOf" srcId="{E2602189-39AE-4441-81E3-476B86D6B060}" destId="{93CFDABE-B2B5-4461-AFF9-B845DFD2664A}" srcOrd="0" destOrd="0" presId="urn:microsoft.com/office/officeart/2009/3/layout/StepUpProcess"/>
    <dgm:cxn modelId="{C1248522-5316-41F3-8168-483D1BF8FF40}" type="presParOf" srcId="{2A71AC67-C3BF-46F8-8BA4-0ECE0DF29799}" destId="{E575E7D6-919A-4AB3-B006-CBFB1AE558C8}" srcOrd="2" destOrd="0" presId="urn:microsoft.com/office/officeart/2009/3/layout/StepUpProcess"/>
    <dgm:cxn modelId="{61BE5F9D-0E1E-4B1E-929E-2E44511F6DA8}" type="presParOf" srcId="{E575E7D6-919A-4AB3-B006-CBFB1AE558C8}" destId="{A3EF9799-068D-4F2D-8DFA-B78CB060BCCF}" srcOrd="0" destOrd="0" presId="urn:microsoft.com/office/officeart/2009/3/layout/StepUpProcess"/>
    <dgm:cxn modelId="{038187DE-D760-447F-A653-04656B904A20}" type="presParOf" srcId="{E575E7D6-919A-4AB3-B006-CBFB1AE558C8}" destId="{CEA1E7A9-C3AD-4CA8-8FA4-3087F080413E}" srcOrd="1" destOrd="0" presId="urn:microsoft.com/office/officeart/2009/3/layout/StepUpProcess"/>
    <dgm:cxn modelId="{8A704D8F-D920-4BB8-81B2-A76C7FA334C1}" type="presParOf" srcId="{E575E7D6-919A-4AB3-B006-CBFB1AE558C8}" destId="{3DF1A28F-2FBF-49E9-80AD-A6638DAAC9C0}" srcOrd="2" destOrd="0" presId="urn:microsoft.com/office/officeart/2009/3/layout/StepUpProcess"/>
    <dgm:cxn modelId="{B081A458-0ADB-4649-9913-AC6708C534B9}" type="presParOf" srcId="{2A71AC67-C3BF-46F8-8BA4-0ECE0DF29799}" destId="{47094554-573A-4458-94A1-1FF93B20B92B}" srcOrd="3" destOrd="0" presId="urn:microsoft.com/office/officeart/2009/3/layout/StepUpProcess"/>
    <dgm:cxn modelId="{0BE3FA69-9377-4693-961E-AD31C1D3A663}" type="presParOf" srcId="{47094554-573A-4458-94A1-1FF93B20B92B}" destId="{1247EA0A-CAF7-41D6-B5A2-0C3734FBCFF1}" srcOrd="0" destOrd="0" presId="urn:microsoft.com/office/officeart/2009/3/layout/StepUpProcess"/>
    <dgm:cxn modelId="{B388DAC2-EFAE-45A1-B021-BC02EDB41778}" type="presParOf" srcId="{2A71AC67-C3BF-46F8-8BA4-0ECE0DF29799}" destId="{91720733-5E6F-4D1B-B388-4E1A450918AD}" srcOrd="4" destOrd="0" presId="urn:microsoft.com/office/officeart/2009/3/layout/StepUpProcess"/>
    <dgm:cxn modelId="{DE14F314-1A56-4D34-A7A0-3805DDF38E45}" type="presParOf" srcId="{91720733-5E6F-4D1B-B388-4E1A450918AD}" destId="{8C431E24-E50F-45F3-BB0A-23F9F9FFA4C7}" srcOrd="0" destOrd="0" presId="urn:microsoft.com/office/officeart/2009/3/layout/StepUpProcess"/>
    <dgm:cxn modelId="{2367F4FB-4AC2-4011-A4BA-15CFD78F9DAC}" type="presParOf" srcId="{91720733-5E6F-4D1B-B388-4E1A450918AD}" destId="{3B9D20F9-223B-4A88-844F-2D95ED592FA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E2A5E-F8E0-4330-A929-44021CEE9D11}">
      <dsp:nvSpPr>
        <dsp:cNvPr id="0" name=""/>
        <dsp:cNvSpPr/>
      </dsp:nvSpPr>
      <dsp:spPr>
        <a:xfrm>
          <a:off x="2411" y="350242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 + 2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1" y="350242"/>
        <a:ext cx="1912739" cy="1147643"/>
      </dsp:txXfrm>
    </dsp:sp>
    <dsp:sp modelId="{D25BEFD5-22BA-475C-AF07-1199978EDC71}">
      <dsp:nvSpPr>
        <dsp:cNvPr id="0" name=""/>
        <dsp:cNvSpPr/>
      </dsp:nvSpPr>
      <dsp:spPr>
        <a:xfrm>
          <a:off x="2106423" y="350242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+ 1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06423" y="350242"/>
        <a:ext cx="1912739" cy="1147643"/>
      </dsp:txXfrm>
    </dsp:sp>
    <dsp:sp modelId="{E6B810BF-D27E-4A99-8102-346052F41FB7}">
      <dsp:nvSpPr>
        <dsp:cNvPr id="0" name=""/>
        <dsp:cNvSpPr/>
      </dsp:nvSpPr>
      <dsp:spPr>
        <a:xfrm>
          <a:off x="4210436" y="350242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+ 2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10436" y="350242"/>
        <a:ext cx="1912739" cy="1147643"/>
      </dsp:txXfrm>
    </dsp:sp>
    <dsp:sp modelId="{8B62B7BE-6C97-4284-93BE-0FE9FBAA8B3F}">
      <dsp:nvSpPr>
        <dsp:cNvPr id="0" name=""/>
        <dsp:cNvSpPr/>
      </dsp:nvSpPr>
      <dsp:spPr>
        <a:xfrm>
          <a:off x="6314449" y="350242"/>
          <a:ext cx="1912739" cy="11476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+ 1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14449" y="350242"/>
        <a:ext cx="1912739" cy="1147643"/>
      </dsp:txXfrm>
    </dsp:sp>
    <dsp:sp modelId="{D75A5A4D-9A4A-4B34-8A73-80852E7B0473}">
      <dsp:nvSpPr>
        <dsp:cNvPr id="0" name=""/>
        <dsp:cNvSpPr/>
      </dsp:nvSpPr>
      <dsp:spPr>
        <a:xfrm>
          <a:off x="2411" y="1689159"/>
          <a:ext cx="1912739" cy="11476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1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1" y="1689159"/>
        <a:ext cx="1912739" cy="1147643"/>
      </dsp:txXfrm>
    </dsp:sp>
    <dsp:sp modelId="{14E5439D-1762-44A2-9639-57C5F8962BDC}">
      <dsp:nvSpPr>
        <dsp:cNvPr id="0" name=""/>
        <dsp:cNvSpPr/>
      </dsp:nvSpPr>
      <dsp:spPr>
        <a:xfrm>
          <a:off x="2106423" y="1689159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– 1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06423" y="1689159"/>
        <a:ext cx="1912739" cy="1147643"/>
      </dsp:txXfrm>
    </dsp:sp>
    <dsp:sp modelId="{83CC9D0B-F40E-4E8E-B19D-7BD4A89D470E}">
      <dsp:nvSpPr>
        <dsp:cNvPr id="0" name=""/>
        <dsp:cNvSpPr/>
      </dsp:nvSpPr>
      <dsp:spPr>
        <a:xfrm>
          <a:off x="4210436" y="1689159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 + 3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10436" y="1689159"/>
        <a:ext cx="1912739" cy="1147643"/>
      </dsp:txXfrm>
    </dsp:sp>
    <dsp:sp modelId="{5D5F7E11-2A4D-4CBE-8631-AACC03797D32}">
      <dsp:nvSpPr>
        <dsp:cNvPr id="0" name=""/>
        <dsp:cNvSpPr/>
      </dsp:nvSpPr>
      <dsp:spPr>
        <a:xfrm>
          <a:off x="6314449" y="1689159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3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14449" y="1689159"/>
        <a:ext cx="1912739" cy="1147643"/>
      </dsp:txXfrm>
    </dsp:sp>
    <dsp:sp modelId="{C5392B1A-A86F-45C4-B489-67648B054542}">
      <dsp:nvSpPr>
        <dsp:cNvPr id="0" name=""/>
        <dsp:cNvSpPr/>
      </dsp:nvSpPr>
      <dsp:spPr>
        <a:xfrm>
          <a:off x="2411" y="3028077"/>
          <a:ext cx="1912739" cy="11476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 – 2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1" y="3028077"/>
        <a:ext cx="1912739" cy="1147643"/>
      </dsp:txXfrm>
    </dsp:sp>
    <dsp:sp modelId="{63E0FDE6-67DB-4E29-B182-A9D0004A4B10}">
      <dsp:nvSpPr>
        <dsp:cNvPr id="0" name=""/>
        <dsp:cNvSpPr/>
      </dsp:nvSpPr>
      <dsp:spPr>
        <a:xfrm>
          <a:off x="2106423" y="3028077"/>
          <a:ext cx="1912739" cy="11476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 + 2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06423" y="3028077"/>
        <a:ext cx="1912739" cy="1147643"/>
      </dsp:txXfrm>
    </dsp:sp>
    <dsp:sp modelId="{59BFC6A0-F6F5-431D-A6A1-9B0915EC38C2}">
      <dsp:nvSpPr>
        <dsp:cNvPr id="0" name=""/>
        <dsp:cNvSpPr/>
      </dsp:nvSpPr>
      <dsp:spPr>
        <a:xfrm>
          <a:off x="4210436" y="3028077"/>
          <a:ext cx="1912739" cy="11476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2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10436" y="3028077"/>
        <a:ext cx="1912739" cy="1147643"/>
      </dsp:txXfrm>
    </dsp:sp>
    <dsp:sp modelId="{9EC53909-3FD8-41D4-B475-6E09C59AD845}">
      <dsp:nvSpPr>
        <dsp:cNvPr id="0" name=""/>
        <dsp:cNvSpPr/>
      </dsp:nvSpPr>
      <dsp:spPr>
        <a:xfrm>
          <a:off x="6314449" y="3028077"/>
          <a:ext cx="1912739" cy="11476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– 4 =</a:t>
          </a:r>
          <a:endParaRPr lang="ru-RU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14449" y="3028077"/>
        <a:ext cx="1912739" cy="1147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7A675-CFC6-42D2-8E92-58FC5DFFB367}">
      <dsp:nvSpPr>
        <dsp:cNvPr id="0" name=""/>
        <dsp:cNvSpPr/>
      </dsp:nvSpPr>
      <dsp:spPr>
        <a:xfrm>
          <a:off x="317285" y="1770"/>
          <a:ext cx="2501996" cy="15011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5 + 1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7285" y="1770"/>
        <a:ext cx="2501996" cy="1501198"/>
      </dsp:txXfrm>
    </dsp:sp>
    <dsp:sp modelId="{26674B37-53E0-421C-AA6D-D389614E2DC8}">
      <dsp:nvSpPr>
        <dsp:cNvPr id="0" name=""/>
        <dsp:cNvSpPr/>
      </dsp:nvSpPr>
      <dsp:spPr>
        <a:xfrm>
          <a:off x="3069481" y="1770"/>
          <a:ext cx="2501996" cy="150119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1 + 5 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69481" y="1770"/>
        <a:ext cx="2501996" cy="1501198"/>
      </dsp:txXfrm>
    </dsp:sp>
    <dsp:sp modelId="{C63421FC-F640-4030-AD8A-F841C293D251}">
      <dsp:nvSpPr>
        <dsp:cNvPr id="0" name=""/>
        <dsp:cNvSpPr/>
      </dsp:nvSpPr>
      <dsp:spPr>
        <a:xfrm>
          <a:off x="5821678" y="1770"/>
          <a:ext cx="2501996" cy="15011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3 + 3 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1678" y="1770"/>
        <a:ext cx="2501996" cy="1501198"/>
      </dsp:txXfrm>
    </dsp:sp>
    <dsp:sp modelId="{3004867E-E315-4F28-B3B6-BA677249BE8E}">
      <dsp:nvSpPr>
        <dsp:cNvPr id="0" name=""/>
        <dsp:cNvSpPr/>
      </dsp:nvSpPr>
      <dsp:spPr>
        <a:xfrm>
          <a:off x="1693383" y="1753167"/>
          <a:ext cx="2501996" cy="15011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2 + 4 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93383" y="1753167"/>
        <a:ext cx="2501996" cy="1501198"/>
      </dsp:txXfrm>
    </dsp:sp>
    <dsp:sp modelId="{2C17F0A0-7C3F-4E11-9034-D1F3D3F2E55C}">
      <dsp:nvSpPr>
        <dsp:cNvPr id="0" name=""/>
        <dsp:cNvSpPr/>
      </dsp:nvSpPr>
      <dsp:spPr>
        <a:xfrm>
          <a:off x="4445579" y="1753167"/>
          <a:ext cx="2501996" cy="150119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 = 4 + 2 </a:t>
          </a:r>
          <a:endParaRPr lang="ru-RU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5579" y="1753167"/>
        <a:ext cx="2501996" cy="1501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1D971-1A01-42A7-946E-64561A350768}">
      <dsp:nvSpPr>
        <dsp:cNvPr id="0" name=""/>
        <dsp:cNvSpPr/>
      </dsp:nvSpPr>
      <dsp:spPr>
        <a:xfrm rot="5400000">
          <a:off x="513948" y="1312414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70D389-3725-4B33-8C2B-FA2E20AE32F6}">
      <dsp:nvSpPr>
        <dsp:cNvPr id="0" name=""/>
        <dsp:cNvSpPr/>
      </dsp:nvSpPr>
      <dsp:spPr>
        <a:xfrm>
          <a:off x="257157" y="2077240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6=?+?</a:t>
          </a:r>
          <a:endParaRPr lang="ru-RU" sz="5300" kern="1200" dirty="0"/>
        </a:p>
      </dsp:txBody>
      <dsp:txXfrm>
        <a:off x="257157" y="2077240"/>
        <a:ext cx="2310994" cy="2025722"/>
      </dsp:txXfrm>
    </dsp:sp>
    <dsp:sp modelId="{E0C5F6FD-9054-4576-A60F-5B0D63DDC575}">
      <dsp:nvSpPr>
        <dsp:cNvPr id="0" name=""/>
        <dsp:cNvSpPr/>
      </dsp:nvSpPr>
      <dsp:spPr>
        <a:xfrm>
          <a:off x="2132115" y="1123959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EF9799-068D-4F2D-8DFA-B78CB060BCCF}">
      <dsp:nvSpPr>
        <dsp:cNvPr id="0" name=""/>
        <dsp:cNvSpPr/>
      </dsp:nvSpPr>
      <dsp:spPr>
        <a:xfrm rot="5400000">
          <a:off x="3343056" y="612348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A1E7A9-C3AD-4CA8-8FA4-3087F080413E}">
      <dsp:nvSpPr>
        <dsp:cNvPr id="0" name=""/>
        <dsp:cNvSpPr/>
      </dsp:nvSpPr>
      <dsp:spPr>
        <a:xfrm>
          <a:off x="3086266" y="1377174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6=?+?</a:t>
          </a:r>
          <a:endParaRPr lang="ru-RU" sz="5300" kern="1200" dirty="0"/>
        </a:p>
      </dsp:txBody>
      <dsp:txXfrm>
        <a:off x="3086266" y="1377174"/>
        <a:ext cx="2310994" cy="2025722"/>
      </dsp:txXfrm>
    </dsp:sp>
    <dsp:sp modelId="{3DF1A28F-2FBF-49E9-80AD-A6638DAAC9C0}">
      <dsp:nvSpPr>
        <dsp:cNvPr id="0" name=""/>
        <dsp:cNvSpPr/>
      </dsp:nvSpPr>
      <dsp:spPr>
        <a:xfrm>
          <a:off x="4961224" y="423894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431E24-E50F-45F3-BB0A-23F9F9FFA4C7}">
      <dsp:nvSpPr>
        <dsp:cNvPr id="0" name=""/>
        <dsp:cNvSpPr/>
      </dsp:nvSpPr>
      <dsp:spPr>
        <a:xfrm rot="5400000">
          <a:off x="6172165" y="-87716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9D20F9-223B-4A88-844F-2D95ED592FA5}">
      <dsp:nvSpPr>
        <dsp:cNvPr id="0" name=""/>
        <dsp:cNvSpPr/>
      </dsp:nvSpPr>
      <dsp:spPr>
        <a:xfrm>
          <a:off x="5915374" y="677109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6=?+?</a:t>
          </a:r>
          <a:endParaRPr lang="ru-RU" sz="5300" kern="1200" dirty="0"/>
        </a:p>
      </dsp:txBody>
      <dsp:txXfrm>
        <a:off x="5915374" y="677109"/>
        <a:ext cx="2310994" cy="2025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uzyka_dlya_dushi_-_Zvuki_prirody_(xMusic.me)%20(1).mp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1047;&#1072;&#1088;&#1103;&#1076;&#1082;&#1072;%20&#1076;&#1083;&#1103;%20&#1090;&#1080;&#1075;&#1088;&#1077;&#1085;&#1103;&#1090;&#1082;&#1072;.mp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за </a:t>
            </a:r>
            <a:r>
              <a:rPr lang="ru-RU" dirty="0" err="1"/>
              <a:t>підручником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536504" cy="204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цукерок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цукерок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додати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дорівнювала</a:t>
            </a:r>
            <a:r>
              <a:rPr lang="ru-RU" dirty="0"/>
              <a:t> 6?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96752"/>
            <a:ext cx="3753297" cy="2310818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11855" r="3367" b="18978"/>
          <a:stretch/>
        </p:blipFill>
        <p:spPr>
          <a:xfrm>
            <a:off x="5388546" y="2708920"/>
            <a:ext cx="3152775" cy="23717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9832" y="4077072"/>
            <a:ext cx="3753297" cy="2310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3596996"/>
            <a:ext cx="4307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5+1=6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Розв’яжіть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848577"/>
              </p:ext>
            </p:extLst>
          </p:nvPr>
        </p:nvGraphicFramePr>
        <p:xfrm>
          <a:off x="395536" y="12793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323528" y="5445224"/>
            <a:ext cx="86409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приклади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однаковими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відповідями</a:t>
            </a:r>
            <a:r>
              <a:rPr lang="ru-RU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 без пари?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3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Полічіть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числового </a:t>
            </a:r>
            <a:r>
              <a:rPr lang="ru-RU" dirty="0" err="1"/>
              <a:t>променя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" y="5157192"/>
            <a:ext cx="8229600" cy="14010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летіло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? 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сіло</a:t>
            </a:r>
            <a:r>
              <a:rPr lang="ru-RU" dirty="0"/>
              <a:t> </a:t>
            </a:r>
            <a:r>
              <a:rPr lang="ru-RU" dirty="0" err="1"/>
              <a:t>спочатку</a:t>
            </a:r>
            <a:r>
              <a:rPr lang="ru-RU" dirty="0"/>
              <a:t>? </a:t>
            </a:r>
            <a:r>
              <a:rPr lang="ru-RU" dirty="0" err="1"/>
              <a:t>потім</a:t>
            </a:r>
            <a:r>
              <a:rPr lang="ru-RU" dirty="0"/>
              <a:t>? </a:t>
            </a:r>
            <a:r>
              <a:rPr lang="ru-RU" dirty="0" err="1"/>
              <a:t>Складіть</a:t>
            </a:r>
            <a:r>
              <a:rPr lang="ru-RU" dirty="0"/>
              <a:t> приклад. Яка </a:t>
            </a:r>
            <a:r>
              <a:rPr lang="ru-RU" dirty="0" err="1"/>
              <a:t>відповідь</a:t>
            </a:r>
            <a:r>
              <a:rPr lang="ru-RU" dirty="0"/>
              <a:t> прикладу?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1296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704" y="3942953"/>
            <a:ext cx="59426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+ 4 + 1 = 6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dirty="0" err="1"/>
              <a:t>Хто</a:t>
            </a:r>
            <a:r>
              <a:rPr lang="ru-RU" dirty="0"/>
              <a:t> 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 </a:t>
            </a:r>
            <a:r>
              <a:rPr lang="ru-RU" dirty="0" err="1"/>
              <a:t>живе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5733256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білочок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зайчиків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котиків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жабок?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їжачків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09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Знайти однакові фартушки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479715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намальовані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фартушках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Знайдіть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однакові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фартушки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" y="1916832"/>
            <a:ext cx="9117682" cy="253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4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39757"/>
            <a:ext cx="7128792" cy="444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hlinkClick r:id="rId3" action="ppaction://hlinkfile"/>
          </p:cNvPr>
          <p:cNvSpPr txBox="1"/>
          <p:nvPr/>
        </p:nvSpPr>
        <p:spPr>
          <a:xfrm>
            <a:off x="3131840" y="598063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Музика для релаксації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Повторення</a:t>
            </a:r>
            <a:r>
              <a:rPr lang="ru-RU" dirty="0" smtClean="0"/>
              <a:t> </a:t>
            </a:r>
            <a:r>
              <a:rPr lang="ru-RU" dirty="0"/>
              <a:t>складу числа 6. </a:t>
            </a:r>
            <a:r>
              <a:rPr lang="ru-RU" dirty="0" err="1"/>
              <a:t>Запис</a:t>
            </a:r>
            <a:r>
              <a:rPr lang="ru-RU" dirty="0"/>
              <a:t> </a:t>
            </a:r>
            <a:r>
              <a:rPr lang="ru-RU" dirty="0" err="1"/>
              <a:t>прикладів</a:t>
            </a:r>
            <a:r>
              <a:rPr lang="ru-RU" dirty="0"/>
              <a:t> у </a:t>
            </a:r>
            <a:r>
              <a:rPr lang="ru-RU" dirty="0" err="1" smtClean="0"/>
              <a:t>зошиті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022726311"/>
              </p:ext>
            </p:extLst>
          </p:nvPr>
        </p:nvGraphicFramePr>
        <p:xfrm>
          <a:off x="251520" y="2780928"/>
          <a:ext cx="864096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5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«Число </a:t>
            </a:r>
            <a:r>
              <a:rPr lang="ru-RU" dirty="0" err="1"/>
              <a:t>заблукало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2242964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3358" y="2257078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0072" y="2242964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2230693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84698" y="2625874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95936" y="2625874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46" y="3734406"/>
            <a:ext cx="1380990" cy="278092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5" y="3619210"/>
            <a:ext cx="2409056" cy="30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3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З </a:t>
            </a:r>
            <a:r>
              <a:rPr lang="ru-RU" dirty="0" err="1">
                <a:effectLst/>
              </a:rPr>
              <a:t>яких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двох</a:t>
            </a:r>
            <a:r>
              <a:rPr lang="ru-RU" dirty="0">
                <a:effectLst/>
              </a:rPr>
              <a:t> чисел </a:t>
            </a:r>
            <a:r>
              <a:rPr lang="ru-RU" dirty="0" err="1">
                <a:effectLst/>
              </a:rPr>
              <a:t>складається</a:t>
            </a:r>
            <a:r>
              <a:rPr lang="ru-RU" dirty="0">
                <a:effectLst/>
              </a:rPr>
              <a:t> число 6? 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4791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501008"/>
            <a:ext cx="2088232" cy="2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Лічба</a:t>
            </a:r>
            <a:r>
              <a:rPr lang="ru-RU" dirty="0">
                <a:effectLst/>
              </a:rPr>
              <a:t> </a:t>
            </a:r>
            <a:r>
              <a:rPr lang="ru-RU" dirty="0" err="1" smtClean="0">
                <a:effectLst/>
              </a:rPr>
              <a:t>предметів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87624" y="5661248"/>
            <a:ext cx="5364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Порахуйте</a:t>
            </a:r>
            <a:r>
              <a:rPr lang="ru-RU" dirty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казкових</a:t>
            </a:r>
            <a:r>
              <a:rPr lang="ru-RU" dirty="0"/>
              <a:t> </a:t>
            </a:r>
            <a:r>
              <a:rPr lang="ru-RU" dirty="0" err="1"/>
              <a:t>героїв</a:t>
            </a:r>
            <a:r>
              <a:rPr lang="ru-RU" dirty="0"/>
              <a:t> у </a:t>
            </a:r>
            <a:r>
              <a:rPr lang="ru-RU" dirty="0" err="1"/>
              <a:t>казці</a:t>
            </a:r>
            <a:r>
              <a:rPr lang="ru-RU" dirty="0"/>
              <a:t> «Колобок», «</a:t>
            </a:r>
            <a:r>
              <a:rPr lang="ru-RU" dirty="0" err="1"/>
              <a:t>Троє</a:t>
            </a:r>
            <a:r>
              <a:rPr lang="ru-RU" dirty="0"/>
              <a:t> поросят», «</a:t>
            </a:r>
            <a:r>
              <a:rPr lang="ru-RU" dirty="0" err="1"/>
              <a:t>Ріпка</a:t>
            </a:r>
            <a:r>
              <a:rPr lang="ru-RU" dirty="0"/>
              <a:t>». (</a:t>
            </a:r>
            <a:r>
              <a:rPr lang="ru-RU" dirty="0" err="1"/>
              <a:t>Порядкова</a:t>
            </a:r>
            <a:r>
              <a:rPr lang="ru-RU" dirty="0"/>
              <a:t> і </a:t>
            </a:r>
            <a:r>
              <a:rPr lang="ru-RU" dirty="0" err="1"/>
              <a:t>кількісна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.)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48919"/>
            <a:ext cx="2610991" cy="205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12776"/>
            <a:ext cx="371475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" y="3573017"/>
            <a:ext cx="2985120" cy="206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573016"/>
            <a:ext cx="2521132" cy="233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7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3284984"/>
            <a:ext cx="7772400" cy="1944216"/>
          </a:xfrm>
        </p:spPr>
        <p:txBody>
          <a:bodyPr>
            <a:noAutofit/>
          </a:bodyPr>
          <a:lstStyle/>
          <a:p>
            <a:r>
              <a:rPr lang="ru-RU" sz="2800" dirty="0" err="1">
                <a:effectLst/>
              </a:rPr>
              <a:t>Доповнення</a:t>
            </a:r>
            <a:r>
              <a:rPr lang="ru-RU" sz="2800" dirty="0">
                <a:effectLst/>
              </a:rPr>
              <a:t> до 6. </a:t>
            </a:r>
            <a:r>
              <a:rPr lang="ru-RU" sz="2800" dirty="0" err="1">
                <a:effectLst/>
              </a:rPr>
              <a:t>Обчислення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значень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виразів</a:t>
            </a:r>
            <a:r>
              <a:rPr lang="ru-RU" sz="2800" dirty="0">
                <a:effectLst/>
              </a:rPr>
              <a:t> за </a:t>
            </a:r>
            <a:r>
              <a:rPr lang="ru-RU" sz="2800" dirty="0" err="1">
                <a:effectLst/>
              </a:rPr>
              <a:t>допомогою</a:t>
            </a:r>
            <a:r>
              <a:rPr lang="ru-RU" sz="2800" dirty="0">
                <a:effectLst/>
              </a:rPr>
              <a:t> числового </a:t>
            </a:r>
            <a:r>
              <a:rPr lang="ru-RU" sz="2800" dirty="0" err="1">
                <a:effectLst/>
              </a:rPr>
              <a:t>променя</a:t>
            </a:r>
            <a:r>
              <a:rPr lang="ru-RU" sz="2800" dirty="0">
                <a:effectLst/>
              </a:rPr>
              <a:t>. </a:t>
            </a:r>
            <a:r>
              <a:rPr lang="ru-RU" sz="2800" dirty="0" err="1">
                <a:effectLst/>
              </a:rPr>
              <a:t>Відповідність</a:t>
            </a:r>
            <a:r>
              <a:rPr lang="ru-RU" sz="2800" dirty="0">
                <a:effectLst/>
              </a:rPr>
              <a:t> числа </a:t>
            </a:r>
            <a:r>
              <a:rPr lang="ru-RU" sz="2800" dirty="0" err="1">
                <a:effectLst/>
              </a:rPr>
              <a:t>кількості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об'єктів</a:t>
            </a:r>
            <a:endParaRPr lang="ru-RU" sz="2800" dirty="0">
              <a:effectLst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3568" y="1772816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uk-UA" dirty="0" smtClean="0"/>
              <a:t>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повторювали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smtClean="0"/>
              <a:t>З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чисел </a:t>
            </a:r>
            <a:r>
              <a:rPr lang="ru-RU" dirty="0" err="1"/>
              <a:t>воно</a:t>
            </a:r>
            <a:r>
              <a:rPr lang="ru-RU" dirty="0"/>
              <a:t> </a:t>
            </a:r>
            <a:r>
              <a:rPr lang="ru-RU" dirty="0" err="1"/>
              <a:t>складається</a:t>
            </a:r>
            <a:r>
              <a:rPr lang="ru-RU" dirty="0"/>
              <a:t>?</a:t>
            </a:r>
          </a:p>
          <a:p>
            <a:r>
              <a:rPr lang="ru-RU" dirty="0" err="1" smtClean="0"/>
              <a:t>Заповніть</a:t>
            </a:r>
            <a:r>
              <a:rPr lang="ru-RU" dirty="0" smtClean="0"/>
              <a:t> </a:t>
            </a:r>
            <a:r>
              <a:rPr lang="ru-RU" dirty="0" err="1"/>
              <a:t>віконця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http://subject.com.ua/lesson/mathematics/mathematics1/mathematics1.files/image03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8999"/>
            <a:ext cx="8856984" cy="1152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Дарує</a:t>
            </a:r>
            <a:r>
              <a:rPr lang="ru-RU" dirty="0" smtClean="0"/>
              <a:t> </a:t>
            </a:r>
            <a:r>
              <a:rPr lang="ru-RU" dirty="0"/>
              <a:t>бабуся-</a:t>
            </a:r>
            <a:r>
              <a:rPr lang="ru-RU" dirty="0" err="1"/>
              <a:t>лисиця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Трьом</a:t>
            </a:r>
            <a:r>
              <a:rPr lang="ru-RU" dirty="0"/>
              <a:t> </a:t>
            </a:r>
            <a:r>
              <a:rPr lang="ru-RU" dirty="0" err="1"/>
              <a:t>онукам</a:t>
            </a:r>
            <a:r>
              <a:rPr lang="ru-RU" dirty="0"/>
              <a:t> </a:t>
            </a:r>
            <a:r>
              <a:rPr lang="ru-RU" dirty="0" err="1"/>
              <a:t>рукавиці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Кожному по </a:t>
            </a: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дає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Бережіть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, не </a:t>
            </a:r>
            <a:r>
              <a:rPr lang="ru-RU" dirty="0" err="1"/>
              <a:t>губіть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рукавичок</a:t>
            </a:r>
            <a:r>
              <a:rPr lang="ru-RU" dirty="0"/>
              <a:t> </a:t>
            </a:r>
            <a:r>
              <a:rPr lang="ru-RU" dirty="0" err="1"/>
              <a:t>полічіть</a:t>
            </a:r>
            <a:r>
              <a:rPr lang="ru-RU" dirty="0"/>
              <a:t>!</a:t>
            </a:r>
          </a:p>
          <a:p>
            <a:endParaRPr lang="ru-RU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192" y="1484784"/>
            <a:ext cx="2438095" cy="3809524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2374" y="2924944"/>
            <a:ext cx="2106562" cy="23242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/>
          <a:stretch/>
        </p:blipFill>
        <p:spPr>
          <a:xfrm flipH="1">
            <a:off x="4572000" y="4293096"/>
            <a:ext cx="1771650" cy="23242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/>
          <a:stretch/>
        </p:blipFill>
        <p:spPr>
          <a:xfrm flipH="1">
            <a:off x="2771800" y="4087058"/>
            <a:ext cx="1800200" cy="23242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617076"/>
            <a:ext cx="858267" cy="61573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181" flipH="1">
            <a:off x="4142866" y="4496001"/>
            <a:ext cx="858267" cy="6157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5181" flipH="1">
            <a:off x="5924037" y="4685092"/>
            <a:ext cx="858267" cy="6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6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312494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Мама качка у садку</a:t>
            </a:r>
          </a:p>
          <a:p>
            <a:pPr marL="0" indent="0">
              <a:buNone/>
            </a:pP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каченят</a:t>
            </a:r>
            <a:r>
              <a:rPr lang="ru-RU" dirty="0"/>
              <a:t> пасе в холодку.</a:t>
            </a:r>
          </a:p>
          <a:p>
            <a:pPr marL="0" indent="0">
              <a:buNone/>
            </a:pP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качата</a:t>
            </a:r>
            <a:r>
              <a:rPr lang="ru-RU" dirty="0"/>
              <a:t>, </a:t>
            </a:r>
            <a:r>
              <a:rPr lang="ru-RU" dirty="0" err="1"/>
              <a:t>мов</a:t>
            </a:r>
            <a:r>
              <a:rPr lang="ru-RU" dirty="0"/>
              <a:t> клубочки.</a:t>
            </a:r>
          </a:p>
          <a:p>
            <a:pPr marL="0" indent="0">
              <a:buNone/>
            </a:pPr>
            <a:r>
              <a:rPr lang="ru-RU" dirty="0"/>
              <a:t>Три </a:t>
            </a:r>
            <a:r>
              <a:rPr lang="ru-RU" dirty="0" err="1"/>
              <a:t>синочки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дочок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28800"/>
            <a:ext cx="4680520" cy="355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185613"/>
            <a:ext cx="792088" cy="9819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029050"/>
            <a:ext cx="792088" cy="9819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34" y="3429000"/>
            <a:ext cx="932645" cy="1091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4725144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6-3=3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Кіт</a:t>
            </a:r>
            <a:r>
              <a:rPr lang="ru-RU" dirty="0"/>
              <a:t> та мишки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4509120"/>
            <a:ext cx="6408712" cy="16170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/>
              <a:t>Кіт</a:t>
            </a:r>
            <a:r>
              <a:rPr lang="ru-RU" dirty="0" smtClean="0"/>
              <a:t> </a:t>
            </a:r>
            <a:r>
              <a:rPr lang="ru-RU" dirty="0" err="1"/>
              <a:t>вийшов</a:t>
            </a:r>
            <a:r>
              <a:rPr lang="ru-RU" dirty="0"/>
              <a:t> на </a:t>
            </a:r>
            <a:r>
              <a:rPr lang="ru-RU" dirty="0" err="1"/>
              <a:t>полювання</a:t>
            </a:r>
            <a:r>
              <a:rPr lang="ru-RU" dirty="0"/>
              <a:t>.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хоче</a:t>
            </a:r>
            <a:r>
              <a:rPr lang="ru-RU" dirty="0"/>
              <a:t> </a:t>
            </a:r>
            <a:r>
              <a:rPr lang="ru-RU" dirty="0" err="1"/>
              <a:t>зловити</a:t>
            </a:r>
            <a:r>
              <a:rPr lang="ru-RU" dirty="0"/>
              <a:t> </a:t>
            </a:r>
            <a:r>
              <a:rPr lang="ru-RU" dirty="0" err="1"/>
              <a:t>якомога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мишей</a:t>
            </a:r>
            <a:r>
              <a:rPr lang="ru-RU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ru-RU" dirty="0" err="1" smtClean="0"/>
              <a:t>Допоможіть</a:t>
            </a:r>
            <a:r>
              <a:rPr lang="ru-RU" dirty="0" smtClean="0"/>
              <a:t> </a:t>
            </a:r>
            <a:r>
              <a:rPr lang="ru-RU" dirty="0" err="1"/>
              <a:t>мишенятам</a:t>
            </a:r>
            <a:r>
              <a:rPr lang="ru-RU" dirty="0"/>
              <a:t> </a:t>
            </a:r>
            <a:r>
              <a:rPr lang="ru-RU" dirty="0" err="1"/>
              <a:t>сховатися</a:t>
            </a:r>
            <a:r>
              <a:rPr lang="ru-RU" dirty="0"/>
              <a:t> в </a:t>
            </a:r>
            <a:r>
              <a:rPr lang="ru-RU" dirty="0" err="1"/>
              <a:t>нірки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Объект 4" descr="http://subject.com.ua/lesson/mathematics/mathematics1/mathematics1.files/image027.jpg"/>
          <p:cNvPicPr>
            <a:picLocks noGrp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6" y="3645024"/>
            <a:ext cx="3030584" cy="30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2699792" y="558924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«Зарядка для тигренятка»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Каліграфічна</a:t>
            </a:r>
            <a:r>
              <a:rPr lang="ru-RU" dirty="0"/>
              <a:t> </a:t>
            </a:r>
            <a:r>
              <a:rPr lang="ru-RU" dirty="0" err="1" smtClean="0"/>
              <a:t>хвилинка</a:t>
            </a:r>
            <a:r>
              <a:rPr lang="uk-UA" dirty="0" smtClean="0"/>
              <a:t>. </a:t>
            </a:r>
            <a:r>
              <a:rPr lang="ru-RU" dirty="0" smtClean="0"/>
              <a:t>Письмо </a:t>
            </a:r>
            <a:r>
              <a:rPr lang="ru-RU" dirty="0" err="1"/>
              <a:t>вивчених</a:t>
            </a:r>
            <a:r>
              <a:rPr lang="ru-RU" dirty="0"/>
              <a:t> цифр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2556082" cy="1862288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2111065" cy="2146250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87" y="1807644"/>
            <a:ext cx="2391961" cy="17939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90229"/>
            <a:ext cx="2505075" cy="1828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79" y="3789040"/>
            <a:ext cx="215601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1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за </a:t>
            </a:r>
            <a:r>
              <a:rPr lang="ru-RU" dirty="0" err="1"/>
              <a:t>підручником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олівців</a:t>
            </a:r>
            <a:r>
              <a:rPr lang="ru-RU" dirty="0"/>
              <a:t> на </a:t>
            </a:r>
            <a:r>
              <a:rPr lang="ru-RU" dirty="0" err="1"/>
              <a:t>малюнку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олівців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додати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дорівнювала</a:t>
            </a:r>
            <a:r>
              <a:rPr lang="ru-RU" dirty="0"/>
              <a:t> 6?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924944"/>
            <a:ext cx="2133604" cy="1609347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77" y="2361465"/>
            <a:ext cx="2133604" cy="1609347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6874" y="1556792"/>
            <a:ext cx="2133604" cy="160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9712" y="4437112"/>
            <a:ext cx="4307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3+3=6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за </a:t>
            </a:r>
            <a:r>
              <a:rPr lang="ru-RU" dirty="0" err="1"/>
              <a:t>підручником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690864" cy="2476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лимонів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лимонів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додати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дорівнювала</a:t>
            </a:r>
            <a:r>
              <a:rPr lang="ru-RU" dirty="0"/>
              <a:t> 6?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4824"/>
            <a:ext cx="2326356" cy="1697611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7345">
            <a:off x="6623357" y="3132707"/>
            <a:ext cx="2326356" cy="1697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9712" y="4437112"/>
            <a:ext cx="4307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2+4=6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691</TotalTime>
  <Words>400</Words>
  <Application>Microsoft Office PowerPoint</Application>
  <PresentationFormat>Экран (4:3)</PresentationFormat>
  <Paragraphs>82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Academic_ID07</vt:lpstr>
      <vt:lpstr>Математика</vt:lpstr>
      <vt:lpstr>Доповнення до 6. Обчислення значень виразів за допомогою числового променя. Відповідність числа кількості об'єктів</vt:lpstr>
      <vt:lpstr>Весела лічба</vt:lpstr>
      <vt:lpstr>Весела лічба</vt:lpstr>
      <vt:lpstr>Гра «Кіт та мишки»</vt:lpstr>
      <vt:lpstr>Фізкультхвилинка </vt:lpstr>
      <vt:lpstr>Каліграфічна хвилинка. Письмо вивчених цифр</vt:lpstr>
      <vt:lpstr>Робота за підручником </vt:lpstr>
      <vt:lpstr>Робота за підручником </vt:lpstr>
      <vt:lpstr>Робота за підручником </vt:lpstr>
      <vt:lpstr>Розв’яжіть приклади</vt:lpstr>
      <vt:lpstr>Полічіть за допомогою числового променя</vt:lpstr>
      <vt:lpstr>Хто в якому будиночку живе?</vt:lpstr>
      <vt:lpstr>Знайти однакові фартушки</vt:lpstr>
      <vt:lpstr>Фізкультхвилинка</vt:lpstr>
      <vt:lpstr>Гра «Чарівні фігурки»</vt:lpstr>
      <vt:lpstr>Гра «Число заблукало»</vt:lpstr>
      <vt:lpstr>З яких двох чисел складається число 6? </vt:lpstr>
      <vt:lpstr>Лічба предметів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62</cp:revision>
  <dcterms:created xsi:type="dcterms:W3CDTF">2015-02-01T14:23:41Z</dcterms:created>
  <dcterms:modified xsi:type="dcterms:W3CDTF">2015-02-21T20:07:34Z</dcterms:modified>
</cp:coreProperties>
</file>